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Lst>
  <p:notesMasterIdLst>
    <p:notesMasterId r:id="rId68"/>
  </p:notesMasterIdLst>
  <p:sldIdLst>
    <p:sldId id="257" r:id="rId2"/>
    <p:sldId id="351" r:id="rId3"/>
    <p:sldId id="352" r:id="rId4"/>
    <p:sldId id="353"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14" r:id="rId38"/>
    <p:sldId id="322" r:id="rId39"/>
    <p:sldId id="349" r:id="rId40"/>
    <p:sldId id="348" r:id="rId41"/>
    <p:sldId id="350" r:id="rId42"/>
    <p:sldId id="315" r:id="rId43"/>
    <p:sldId id="319" r:id="rId44"/>
    <p:sldId id="313" r:id="rId45"/>
    <p:sldId id="320" r:id="rId46"/>
    <p:sldId id="321" r:id="rId47"/>
    <p:sldId id="325" r:id="rId48"/>
    <p:sldId id="326" r:id="rId49"/>
    <p:sldId id="328" r:id="rId50"/>
    <p:sldId id="329" r:id="rId51"/>
    <p:sldId id="337" r:id="rId52"/>
    <p:sldId id="336" r:id="rId53"/>
    <p:sldId id="339" r:id="rId54"/>
    <p:sldId id="341" r:id="rId55"/>
    <p:sldId id="330" r:id="rId56"/>
    <p:sldId id="331" r:id="rId57"/>
    <p:sldId id="333" r:id="rId58"/>
    <p:sldId id="332" r:id="rId59"/>
    <p:sldId id="334" r:id="rId60"/>
    <p:sldId id="342" r:id="rId61"/>
    <p:sldId id="344" r:id="rId62"/>
    <p:sldId id="274" r:id="rId63"/>
    <p:sldId id="345" r:id="rId64"/>
    <p:sldId id="347" r:id="rId65"/>
    <p:sldId id="277" r:id="rId66"/>
    <p:sldId id="278" r:id="rId67"/>
  </p:sldIdLst>
  <p:sldSz cx="9144000" cy="6858000" type="screen4x3"/>
  <p:notesSz cx="6797675" cy="99282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0A0"/>
    <a:srgbClr val="C06C92"/>
    <a:srgbClr val="CD5F91"/>
    <a:srgbClr val="C337A2"/>
    <a:srgbClr val="D12D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62" y="2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91551-1BAE-42AE-9253-947C060DBE3E}" type="doc">
      <dgm:prSet loTypeId="urn:microsoft.com/office/officeart/2005/8/layout/vList5" loCatId="list" qsTypeId="urn:microsoft.com/office/officeart/2005/8/quickstyle/3d2" qsCatId="3D" csTypeId="urn:microsoft.com/office/officeart/2005/8/colors/accent5_2" csCatId="accent5" phldr="1"/>
      <dgm:spPr/>
      <dgm:t>
        <a:bodyPr/>
        <a:lstStyle/>
        <a:p>
          <a:endParaRPr lang="es-MX"/>
        </a:p>
      </dgm:t>
    </dgm:pt>
    <dgm:pt modelId="{DFFA7994-50AD-4F8D-A641-D69EBA37670E}">
      <dgm:prSet phldrT="[Texto]" custT="1"/>
      <dgm:spPr/>
      <dgm:t>
        <a:bodyPr/>
        <a:lstStyle/>
        <a:p>
          <a:r>
            <a:rPr lang="es-MX" sz="2000" b="1" dirty="0" smtClean="0">
              <a:effectLst/>
              <a:latin typeface="Lucida Sans Unicode" panose="020B0602030504020204" pitchFamily="34" charset="0"/>
              <a:cs typeface="Lucida Sans Unicode" panose="020B0602030504020204" pitchFamily="34" charset="0"/>
            </a:rPr>
            <a:t>Contribuir al desarrollo de la vida democrática.</a:t>
          </a:r>
          <a:endParaRPr lang="es-MX" sz="2000" b="1" dirty="0">
            <a:effectLst/>
            <a:latin typeface="Lucida Sans Unicode" panose="020B0602030504020204" pitchFamily="34" charset="0"/>
            <a:cs typeface="Lucida Sans Unicode" panose="020B0602030504020204" pitchFamily="34" charset="0"/>
          </a:endParaRPr>
        </a:p>
      </dgm:t>
    </dgm:pt>
    <dgm:pt modelId="{65523601-AD8F-4EB7-B6DE-126E3832B773}" type="parTrans" cxnId="{6349B416-E621-4A30-9743-19916DCCCC34}">
      <dgm:prSet/>
      <dgm:spPr/>
      <dgm:t>
        <a:bodyPr/>
        <a:lstStyle/>
        <a:p>
          <a:endParaRPr lang="es-MX" sz="2000"/>
        </a:p>
      </dgm:t>
    </dgm:pt>
    <dgm:pt modelId="{FA6E1F97-46F1-461F-964C-8FF23CF0BF3A}" type="sibTrans" cxnId="{6349B416-E621-4A30-9743-19916DCCCC34}">
      <dgm:prSet/>
      <dgm:spPr/>
      <dgm:t>
        <a:bodyPr/>
        <a:lstStyle/>
        <a:p>
          <a:endParaRPr lang="es-MX" sz="2000"/>
        </a:p>
      </dgm:t>
    </dgm:pt>
    <dgm:pt modelId="{BCDABA8B-C36A-46D1-911A-7DEF5B6F43C3}">
      <dgm:prSet custT="1"/>
      <dgm:spPr/>
      <dgm:t>
        <a:bodyPr/>
        <a:lstStyle/>
        <a:p>
          <a:r>
            <a:rPr lang="es-MX" sz="20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Preservar el fortalecimiento del régimen de partidos políticos.</a:t>
          </a:r>
        </a:p>
      </dgm:t>
    </dgm:pt>
    <dgm:pt modelId="{6F88D676-BE10-41C0-ACDD-F8142E30F31E}" type="parTrans" cxnId="{99CC31DC-6E53-42F4-8A45-159DF5470474}">
      <dgm:prSet/>
      <dgm:spPr/>
      <dgm:t>
        <a:bodyPr/>
        <a:lstStyle/>
        <a:p>
          <a:endParaRPr lang="es-MX" sz="2000"/>
        </a:p>
      </dgm:t>
    </dgm:pt>
    <dgm:pt modelId="{7EB78031-CD45-4AC0-893F-3DBA45A09A81}" type="sibTrans" cxnId="{99CC31DC-6E53-42F4-8A45-159DF5470474}">
      <dgm:prSet/>
      <dgm:spPr/>
      <dgm:t>
        <a:bodyPr/>
        <a:lstStyle/>
        <a:p>
          <a:endParaRPr lang="es-MX" sz="2000"/>
        </a:p>
      </dgm:t>
    </dgm:pt>
    <dgm:pt modelId="{02814825-59A9-42D7-8F46-837531DAE517}">
      <dgm:prSet custT="1"/>
      <dgm:spPr/>
      <dgm:t>
        <a:bodyPr/>
        <a:lstStyle/>
        <a:p>
          <a:r>
            <a:rPr lang="es-MX" sz="20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Integrar el Registro Federal de Electores.</a:t>
          </a:r>
        </a:p>
      </dgm:t>
    </dgm:pt>
    <dgm:pt modelId="{D93FA035-D82F-442E-9877-DE141D2F1DED}" type="parTrans" cxnId="{D97A349B-0E98-436D-A669-78621B300769}">
      <dgm:prSet/>
      <dgm:spPr/>
      <dgm:t>
        <a:bodyPr/>
        <a:lstStyle/>
        <a:p>
          <a:endParaRPr lang="es-MX" sz="2000"/>
        </a:p>
      </dgm:t>
    </dgm:pt>
    <dgm:pt modelId="{A6700B6A-B78E-4733-8494-18FB72B674E2}" type="sibTrans" cxnId="{D97A349B-0E98-436D-A669-78621B300769}">
      <dgm:prSet/>
      <dgm:spPr/>
      <dgm:t>
        <a:bodyPr/>
        <a:lstStyle/>
        <a:p>
          <a:endParaRPr lang="es-MX" sz="2000"/>
        </a:p>
      </dgm:t>
    </dgm:pt>
    <dgm:pt modelId="{FCFC287E-D35C-4F79-AC0B-827470B0EC60}">
      <dgm:prSet custT="1"/>
      <dgm:spPr/>
      <dgm:t>
        <a:bodyPr/>
        <a:lstStyle/>
        <a:p>
          <a:r>
            <a:rPr lang="es-MX" sz="20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Asegurar a los ciudadanos el ejercicio de sus derechos político electorales y vigilar el cumplimiento de sus obligaciones.</a:t>
          </a:r>
        </a:p>
      </dgm:t>
    </dgm:pt>
    <dgm:pt modelId="{A244A4B8-1B6D-452D-84AD-F10B35F6F202}" type="parTrans" cxnId="{06D33691-AFF6-4355-B44B-D693820CDD86}">
      <dgm:prSet/>
      <dgm:spPr/>
      <dgm:t>
        <a:bodyPr/>
        <a:lstStyle/>
        <a:p>
          <a:endParaRPr lang="es-MX" sz="2000"/>
        </a:p>
      </dgm:t>
    </dgm:pt>
    <dgm:pt modelId="{69AF0131-A5D0-4A39-AFCD-032B75D18D9D}" type="sibTrans" cxnId="{06D33691-AFF6-4355-B44B-D693820CDD86}">
      <dgm:prSet/>
      <dgm:spPr/>
      <dgm:t>
        <a:bodyPr/>
        <a:lstStyle/>
        <a:p>
          <a:endParaRPr lang="es-MX" sz="2000"/>
        </a:p>
      </dgm:t>
    </dgm:pt>
    <dgm:pt modelId="{A1F5F968-0821-4DA0-8FFA-8DB60979A7D3}" type="pres">
      <dgm:prSet presAssocID="{81291551-1BAE-42AE-9253-947C060DBE3E}" presName="Name0" presStyleCnt="0">
        <dgm:presLayoutVars>
          <dgm:dir/>
          <dgm:animLvl val="lvl"/>
          <dgm:resizeHandles val="exact"/>
        </dgm:presLayoutVars>
      </dgm:prSet>
      <dgm:spPr/>
      <dgm:t>
        <a:bodyPr/>
        <a:lstStyle/>
        <a:p>
          <a:endParaRPr lang="es-MX"/>
        </a:p>
      </dgm:t>
    </dgm:pt>
    <dgm:pt modelId="{1775D2DA-A3FC-4B71-A8F2-C50CFFBE571C}" type="pres">
      <dgm:prSet presAssocID="{DFFA7994-50AD-4F8D-A641-D69EBA37670E}" presName="linNode" presStyleCnt="0"/>
      <dgm:spPr/>
      <dgm:t>
        <a:bodyPr/>
        <a:lstStyle/>
        <a:p>
          <a:endParaRPr lang="es-MX"/>
        </a:p>
      </dgm:t>
    </dgm:pt>
    <dgm:pt modelId="{39D53445-A9E1-479D-9B8C-96F23B7CEF79}" type="pres">
      <dgm:prSet presAssocID="{DFFA7994-50AD-4F8D-A641-D69EBA37670E}" presName="parentText" presStyleLbl="node1" presStyleIdx="0" presStyleCnt="4" custScaleX="190632">
        <dgm:presLayoutVars>
          <dgm:chMax val="1"/>
          <dgm:bulletEnabled val="1"/>
        </dgm:presLayoutVars>
      </dgm:prSet>
      <dgm:spPr/>
      <dgm:t>
        <a:bodyPr/>
        <a:lstStyle/>
        <a:p>
          <a:endParaRPr lang="es-MX"/>
        </a:p>
      </dgm:t>
    </dgm:pt>
    <dgm:pt modelId="{5050F70B-C2F4-4D98-AB09-50167708B259}" type="pres">
      <dgm:prSet presAssocID="{FA6E1F97-46F1-461F-964C-8FF23CF0BF3A}" presName="sp" presStyleCnt="0"/>
      <dgm:spPr/>
      <dgm:t>
        <a:bodyPr/>
        <a:lstStyle/>
        <a:p>
          <a:endParaRPr lang="es-MX"/>
        </a:p>
      </dgm:t>
    </dgm:pt>
    <dgm:pt modelId="{E433162E-E2F5-4A5A-8441-5FFF026C222E}" type="pres">
      <dgm:prSet presAssocID="{BCDABA8B-C36A-46D1-911A-7DEF5B6F43C3}" presName="linNode" presStyleCnt="0"/>
      <dgm:spPr/>
      <dgm:t>
        <a:bodyPr/>
        <a:lstStyle/>
        <a:p>
          <a:endParaRPr lang="es-MX"/>
        </a:p>
      </dgm:t>
    </dgm:pt>
    <dgm:pt modelId="{87E0A2EE-2C66-495F-A524-7BFBE4512DAA}" type="pres">
      <dgm:prSet presAssocID="{BCDABA8B-C36A-46D1-911A-7DEF5B6F43C3}" presName="parentText" presStyleLbl="node1" presStyleIdx="1" presStyleCnt="4" custScaleX="190632">
        <dgm:presLayoutVars>
          <dgm:chMax val="1"/>
          <dgm:bulletEnabled val="1"/>
        </dgm:presLayoutVars>
      </dgm:prSet>
      <dgm:spPr/>
      <dgm:t>
        <a:bodyPr/>
        <a:lstStyle/>
        <a:p>
          <a:endParaRPr lang="es-MX"/>
        </a:p>
      </dgm:t>
    </dgm:pt>
    <dgm:pt modelId="{3031E938-064B-4C0E-B876-DE84715AF390}" type="pres">
      <dgm:prSet presAssocID="{7EB78031-CD45-4AC0-893F-3DBA45A09A81}" presName="sp" presStyleCnt="0"/>
      <dgm:spPr/>
      <dgm:t>
        <a:bodyPr/>
        <a:lstStyle/>
        <a:p>
          <a:endParaRPr lang="es-MX"/>
        </a:p>
      </dgm:t>
    </dgm:pt>
    <dgm:pt modelId="{8A178E00-0187-4F0B-A4F4-7B0BAF437190}" type="pres">
      <dgm:prSet presAssocID="{02814825-59A9-42D7-8F46-837531DAE517}" presName="linNode" presStyleCnt="0"/>
      <dgm:spPr/>
      <dgm:t>
        <a:bodyPr/>
        <a:lstStyle/>
        <a:p>
          <a:endParaRPr lang="es-MX"/>
        </a:p>
      </dgm:t>
    </dgm:pt>
    <dgm:pt modelId="{4F7CE9C0-B960-4259-A170-7E891B3C8051}" type="pres">
      <dgm:prSet presAssocID="{02814825-59A9-42D7-8F46-837531DAE517}" presName="parentText" presStyleLbl="node1" presStyleIdx="2" presStyleCnt="4" custScaleX="190632">
        <dgm:presLayoutVars>
          <dgm:chMax val="1"/>
          <dgm:bulletEnabled val="1"/>
        </dgm:presLayoutVars>
      </dgm:prSet>
      <dgm:spPr/>
      <dgm:t>
        <a:bodyPr/>
        <a:lstStyle/>
        <a:p>
          <a:endParaRPr lang="es-MX"/>
        </a:p>
      </dgm:t>
    </dgm:pt>
    <dgm:pt modelId="{B6BAE347-C627-42C1-AB31-9334FDB4848E}" type="pres">
      <dgm:prSet presAssocID="{A6700B6A-B78E-4733-8494-18FB72B674E2}" presName="sp" presStyleCnt="0"/>
      <dgm:spPr/>
      <dgm:t>
        <a:bodyPr/>
        <a:lstStyle/>
        <a:p>
          <a:endParaRPr lang="es-MX"/>
        </a:p>
      </dgm:t>
    </dgm:pt>
    <dgm:pt modelId="{097322A3-3463-419D-B413-1FB9BEC5A90F}" type="pres">
      <dgm:prSet presAssocID="{FCFC287E-D35C-4F79-AC0B-827470B0EC60}" presName="linNode" presStyleCnt="0"/>
      <dgm:spPr/>
      <dgm:t>
        <a:bodyPr/>
        <a:lstStyle/>
        <a:p>
          <a:endParaRPr lang="es-MX"/>
        </a:p>
      </dgm:t>
    </dgm:pt>
    <dgm:pt modelId="{610F95F2-1156-494E-BE6F-22AD12C97198}" type="pres">
      <dgm:prSet presAssocID="{FCFC287E-D35C-4F79-AC0B-827470B0EC60}" presName="parentText" presStyleLbl="node1" presStyleIdx="3" presStyleCnt="4" custScaleX="190632">
        <dgm:presLayoutVars>
          <dgm:chMax val="1"/>
          <dgm:bulletEnabled val="1"/>
        </dgm:presLayoutVars>
      </dgm:prSet>
      <dgm:spPr/>
      <dgm:t>
        <a:bodyPr/>
        <a:lstStyle/>
        <a:p>
          <a:endParaRPr lang="es-MX"/>
        </a:p>
      </dgm:t>
    </dgm:pt>
  </dgm:ptLst>
  <dgm:cxnLst>
    <dgm:cxn modelId="{5007AC35-7033-4838-8A11-A3196F0A51C7}" type="presOf" srcId="{81291551-1BAE-42AE-9253-947C060DBE3E}" destId="{A1F5F968-0821-4DA0-8FFA-8DB60979A7D3}" srcOrd="0" destOrd="0" presId="urn:microsoft.com/office/officeart/2005/8/layout/vList5"/>
    <dgm:cxn modelId="{B99033BF-F106-4F14-8570-C5F4DE707F44}" type="presOf" srcId="{FCFC287E-D35C-4F79-AC0B-827470B0EC60}" destId="{610F95F2-1156-494E-BE6F-22AD12C97198}" srcOrd="0" destOrd="0" presId="urn:microsoft.com/office/officeart/2005/8/layout/vList5"/>
    <dgm:cxn modelId="{4CE7CD8D-DA38-48B7-9756-307D81D6CFD0}" type="presOf" srcId="{02814825-59A9-42D7-8F46-837531DAE517}" destId="{4F7CE9C0-B960-4259-A170-7E891B3C8051}" srcOrd="0" destOrd="0" presId="urn:microsoft.com/office/officeart/2005/8/layout/vList5"/>
    <dgm:cxn modelId="{D97A349B-0E98-436D-A669-78621B300769}" srcId="{81291551-1BAE-42AE-9253-947C060DBE3E}" destId="{02814825-59A9-42D7-8F46-837531DAE517}" srcOrd="2" destOrd="0" parTransId="{D93FA035-D82F-442E-9877-DE141D2F1DED}" sibTransId="{A6700B6A-B78E-4733-8494-18FB72B674E2}"/>
    <dgm:cxn modelId="{99CC31DC-6E53-42F4-8A45-159DF5470474}" srcId="{81291551-1BAE-42AE-9253-947C060DBE3E}" destId="{BCDABA8B-C36A-46D1-911A-7DEF5B6F43C3}" srcOrd="1" destOrd="0" parTransId="{6F88D676-BE10-41C0-ACDD-F8142E30F31E}" sibTransId="{7EB78031-CD45-4AC0-893F-3DBA45A09A81}"/>
    <dgm:cxn modelId="{06D33691-AFF6-4355-B44B-D693820CDD86}" srcId="{81291551-1BAE-42AE-9253-947C060DBE3E}" destId="{FCFC287E-D35C-4F79-AC0B-827470B0EC60}" srcOrd="3" destOrd="0" parTransId="{A244A4B8-1B6D-452D-84AD-F10B35F6F202}" sibTransId="{69AF0131-A5D0-4A39-AFCD-032B75D18D9D}"/>
    <dgm:cxn modelId="{6349B416-E621-4A30-9743-19916DCCCC34}" srcId="{81291551-1BAE-42AE-9253-947C060DBE3E}" destId="{DFFA7994-50AD-4F8D-A641-D69EBA37670E}" srcOrd="0" destOrd="0" parTransId="{65523601-AD8F-4EB7-B6DE-126E3832B773}" sibTransId="{FA6E1F97-46F1-461F-964C-8FF23CF0BF3A}"/>
    <dgm:cxn modelId="{4A6AA32D-AA17-4A36-9FE9-95590B0FCFCB}" type="presOf" srcId="{DFFA7994-50AD-4F8D-A641-D69EBA37670E}" destId="{39D53445-A9E1-479D-9B8C-96F23B7CEF79}" srcOrd="0" destOrd="0" presId="urn:microsoft.com/office/officeart/2005/8/layout/vList5"/>
    <dgm:cxn modelId="{F70437D7-B117-4993-AB67-A73EFFF7C347}" type="presOf" srcId="{BCDABA8B-C36A-46D1-911A-7DEF5B6F43C3}" destId="{87E0A2EE-2C66-495F-A524-7BFBE4512DAA}" srcOrd="0" destOrd="0" presId="urn:microsoft.com/office/officeart/2005/8/layout/vList5"/>
    <dgm:cxn modelId="{742C9CBE-D3B3-41F4-9115-E2A608CA8516}" type="presParOf" srcId="{A1F5F968-0821-4DA0-8FFA-8DB60979A7D3}" destId="{1775D2DA-A3FC-4B71-A8F2-C50CFFBE571C}" srcOrd="0" destOrd="0" presId="urn:microsoft.com/office/officeart/2005/8/layout/vList5"/>
    <dgm:cxn modelId="{C2EAE828-3AAC-4539-9755-2464990DBDF4}" type="presParOf" srcId="{1775D2DA-A3FC-4B71-A8F2-C50CFFBE571C}" destId="{39D53445-A9E1-479D-9B8C-96F23B7CEF79}" srcOrd="0" destOrd="0" presId="urn:microsoft.com/office/officeart/2005/8/layout/vList5"/>
    <dgm:cxn modelId="{DF2F482D-74D0-41B1-8685-D467061B0F50}" type="presParOf" srcId="{A1F5F968-0821-4DA0-8FFA-8DB60979A7D3}" destId="{5050F70B-C2F4-4D98-AB09-50167708B259}" srcOrd="1" destOrd="0" presId="urn:microsoft.com/office/officeart/2005/8/layout/vList5"/>
    <dgm:cxn modelId="{EE51563C-0B65-439D-ADF9-B1DA206AAB6E}" type="presParOf" srcId="{A1F5F968-0821-4DA0-8FFA-8DB60979A7D3}" destId="{E433162E-E2F5-4A5A-8441-5FFF026C222E}" srcOrd="2" destOrd="0" presId="urn:microsoft.com/office/officeart/2005/8/layout/vList5"/>
    <dgm:cxn modelId="{1DD6E9A4-2B5F-4A1F-8DF0-7B9C45A57A7E}" type="presParOf" srcId="{E433162E-E2F5-4A5A-8441-5FFF026C222E}" destId="{87E0A2EE-2C66-495F-A524-7BFBE4512DAA}" srcOrd="0" destOrd="0" presId="urn:microsoft.com/office/officeart/2005/8/layout/vList5"/>
    <dgm:cxn modelId="{EF9EC68D-57AF-4262-9FDE-0E8CACFDCC25}" type="presParOf" srcId="{A1F5F968-0821-4DA0-8FFA-8DB60979A7D3}" destId="{3031E938-064B-4C0E-B876-DE84715AF390}" srcOrd="3" destOrd="0" presId="urn:microsoft.com/office/officeart/2005/8/layout/vList5"/>
    <dgm:cxn modelId="{B827284F-E802-4A27-9BFF-429DB01E35B2}" type="presParOf" srcId="{A1F5F968-0821-4DA0-8FFA-8DB60979A7D3}" destId="{8A178E00-0187-4F0B-A4F4-7B0BAF437190}" srcOrd="4" destOrd="0" presId="urn:microsoft.com/office/officeart/2005/8/layout/vList5"/>
    <dgm:cxn modelId="{CEAAC31D-FA53-4E11-B5F9-946E75B471C9}" type="presParOf" srcId="{8A178E00-0187-4F0B-A4F4-7B0BAF437190}" destId="{4F7CE9C0-B960-4259-A170-7E891B3C8051}" srcOrd="0" destOrd="0" presId="urn:microsoft.com/office/officeart/2005/8/layout/vList5"/>
    <dgm:cxn modelId="{BB3C97B2-7349-403D-AFC8-4E38013B7532}" type="presParOf" srcId="{A1F5F968-0821-4DA0-8FFA-8DB60979A7D3}" destId="{B6BAE347-C627-42C1-AB31-9334FDB4848E}" srcOrd="5" destOrd="0" presId="urn:microsoft.com/office/officeart/2005/8/layout/vList5"/>
    <dgm:cxn modelId="{4C64C8C0-3B61-42F3-BDE1-C3C621C35126}" type="presParOf" srcId="{A1F5F968-0821-4DA0-8FFA-8DB60979A7D3}" destId="{097322A3-3463-419D-B413-1FB9BEC5A90F}" srcOrd="6" destOrd="0" presId="urn:microsoft.com/office/officeart/2005/8/layout/vList5"/>
    <dgm:cxn modelId="{38C49A6A-26AD-4826-ADE0-39318D6E7B88}" type="presParOf" srcId="{097322A3-3463-419D-B413-1FB9BEC5A90F}" destId="{610F95F2-1156-494E-BE6F-22AD12C9719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291551-1BAE-42AE-9253-947C060DBE3E}" type="doc">
      <dgm:prSet loTypeId="urn:microsoft.com/office/officeart/2005/8/layout/vList5" loCatId="list" qsTypeId="urn:microsoft.com/office/officeart/2005/8/quickstyle/simple4" qsCatId="simple" csTypeId="urn:microsoft.com/office/officeart/2005/8/colors/accent5_2" csCatId="accent5" phldr="1"/>
      <dgm:spPr/>
      <dgm:t>
        <a:bodyPr/>
        <a:lstStyle/>
        <a:p>
          <a:endParaRPr lang="es-MX"/>
        </a:p>
      </dgm:t>
    </dgm:pt>
    <dgm:pt modelId="{A530C6D0-CAEA-4AE6-A3B7-D203229A2CF4}">
      <dgm:prSet custT="1"/>
      <dgm:spPr/>
      <dgm:t>
        <a:bodyPr/>
        <a:lstStyle/>
        <a:p>
          <a:r>
            <a:rPr lang="es-MX" sz="20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Garantizar la celebración periódica y pacífica de las elecciones para renovar a los integrantes de los Poderes Legislativo y Ejecutivo de la Unión.</a:t>
          </a:r>
        </a:p>
      </dgm:t>
    </dgm:pt>
    <dgm:pt modelId="{A34B70B5-F029-4C80-B8B4-E397860269BE}" type="parTrans" cxnId="{20F3591A-A3B3-40C2-950B-923713CB9B68}">
      <dgm:prSet/>
      <dgm:spPr/>
      <dgm:t>
        <a:bodyPr/>
        <a:lstStyle/>
        <a:p>
          <a:endParaRPr lang="es-MX" sz="3200"/>
        </a:p>
      </dgm:t>
    </dgm:pt>
    <dgm:pt modelId="{45E60C8E-EE63-40E7-ADF5-8C6E9E9A1E03}" type="sibTrans" cxnId="{20F3591A-A3B3-40C2-950B-923713CB9B68}">
      <dgm:prSet/>
      <dgm:spPr/>
      <dgm:t>
        <a:bodyPr/>
        <a:lstStyle/>
        <a:p>
          <a:endParaRPr lang="es-MX" sz="3200"/>
        </a:p>
      </dgm:t>
    </dgm:pt>
    <dgm:pt modelId="{D8606ED2-8951-4A4A-A3E0-1E00C5718847}">
      <dgm:prSet custT="1"/>
      <dgm:spPr/>
      <dgm:t>
        <a:bodyPr/>
        <a:lstStyle/>
        <a:p>
          <a:r>
            <a:rPr lang="es-MX" sz="20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Velar por la autenticidad y efectividad del sufragio.</a:t>
          </a:r>
        </a:p>
      </dgm:t>
    </dgm:pt>
    <dgm:pt modelId="{2F8D9AFA-671D-4F41-8F79-4ABFEE79FCB3}" type="parTrans" cxnId="{8414875D-AC05-4336-8043-D7DB7DC6522A}">
      <dgm:prSet/>
      <dgm:spPr/>
      <dgm:t>
        <a:bodyPr/>
        <a:lstStyle/>
        <a:p>
          <a:endParaRPr lang="es-MX" sz="3200"/>
        </a:p>
      </dgm:t>
    </dgm:pt>
    <dgm:pt modelId="{30858D3E-702E-4035-A525-7C8715278604}" type="sibTrans" cxnId="{8414875D-AC05-4336-8043-D7DB7DC6522A}">
      <dgm:prSet/>
      <dgm:spPr/>
      <dgm:t>
        <a:bodyPr/>
        <a:lstStyle/>
        <a:p>
          <a:endParaRPr lang="es-MX" sz="3200"/>
        </a:p>
      </dgm:t>
    </dgm:pt>
    <dgm:pt modelId="{0A7A0140-F542-4379-BDE7-3A306B353ECB}">
      <dgm:prSet custT="1"/>
      <dgm:spPr/>
      <dgm:t>
        <a:bodyPr/>
        <a:lstStyle/>
        <a:p>
          <a:r>
            <a:rPr lang="es-MX" sz="20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Llevar a cabo la promoción del voto y coadyuvar a la difusión de la cultura democrática.</a:t>
          </a:r>
        </a:p>
      </dgm:t>
    </dgm:pt>
    <dgm:pt modelId="{9BFC133D-F9DE-401D-A58E-A5487FDDD407}" type="parTrans" cxnId="{C07599F1-96F5-4E53-B4BE-21B4AC71B866}">
      <dgm:prSet/>
      <dgm:spPr/>
      <dgm:t>
        <a:bodyPr/>
        <a:lstStyle/>
        <a:p>
          <a:endParaRPr lang="es-MX" sz="3200"/>
        </a:p>
      </dgm:t>
    </dgm:pt>
    <dgm:pt modelId="{B7906865-184F-43AF-A0C7-0B80BA1FCE9B}" type="sibTrans" cxnId="{C07599F1-96F5-4E53-B4BE-21B4AC71B866}">
      <dgm:prSet/>
      <dgm:spPr/>
      <dgm:t>
        <a:bodyPr/>
        <a:lstStyle/>
        <a:p>
          <a:endParaRPr lang="es-MX" sz="3200"/>
        </a:p>
      </dgm:t>
    </dgm:pt>
    <dgm:pt modelId="{911FC5C0-FA2D-4959-820A-CE0B044048BF}">
      <dgm:prSet custT="1"/>
      <dgm:spPr/>
      <dgm:t>
        <a:bodyPr/>
        <a:lstStyle/>
        <a:p>
          <a:r>
            <a:rPr lang="es-MX" sz="20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Fungir como autoridad única para la administración del tiempo en radio y televisión.</a:t>
          </a:r>
          <a:endParaRPr lang="es-MX" sz="20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dgm:t>
    </dgm:pt>
    <dgm:pt modelId="{1D4F7C86-296E-4140-B9EE-2E3E6DEE921A}" type="parTrans" cxnId="{25D078C5-EFD7-4A37-B5B5-95CACFB0CD92}">
      <dgm:prSet/>
      <dgm:spPr/>
      <dgm:t>
        <a:bodyPr/>
        <a:lstStyle/>
        <a:p>
          <a:endParaRPr lang="es-MX" sz="3200"/>
        </a:p>
      </dgm:t>
    </dgm:pt>
    <dgm:pt modelId="{3ACE78B3-DA9D-4A2D-8633-8B9D4A1B7D03}" type="sibTrans" cxnId="{25D078C5-EFD7-4A37-B5B5-95CACFB0CD92}">
      <dgm:prSet/>
      <dgm:spPr/>
      <dgm:t>
        <a:bodyPr/>
        <a:lstStyle/>
        <a:p>
          <a:endParaRPr lang="es-MX" sz="3200"/>
        </a:p>
      </dgm:t>
    </dgm:pt>
    <dgm:pt modelId="{A1F5F968-0821-4DA0-8FFA-8DB60979A7D3}" type="pres">
      <dgm:prSet presAssocID="{81291551-1BAE-42AE-9253-947C060DBE3E}" presName="Name0" presStyleCnt="0">
        <dgm:presLayoutVars>
          <dgm:dir/>
          <dgm:animLvl val="lvl"/>
          <dgm:resizeHandles val="exact"/>
        </dgm:presLayoutVars>
      </dgm:prSet>
      <dgm:spPr/>
      <dgm:t>
        <a:bodyPr/>
        <a:lstStyle/>
        <a:p>
          <a:endParaRPr lang="es-MX"/>
        </a:p>
      </dgm:t>
    </dgm:pt>
    <dgm:pt modelId="{DAA99D24-48FB-4078-AEF6-C0DCDCE7A954}" type="pres">
      <dgm:prSet presAssocID="{A530C6D0-CAEA-4AE6-A3B7-D203229A2CF4}" presName="linNode" presStyleCnt="0"/>
      <dgm:spPr/>
      <dgm:t>
        <a:bodyPr/>
        <a:lstStyle/>
        <a:p>
          <a:endParaRPr lang="es-MX"/>
        </a:p>
      </dgm:t>
    </dgm:pt>
    <dgm:pt modelId="{0867AB4F-5904-4C60-B46F-D7785420C8A6}" type="pres">
      <dgm:prSet presAssocID="{A530C6D0-CAEA-4AE6-A3B7-D203229A2CF4}" presName="parentText" presStyleLbl="node1" presStyleIdx="0" presStyleCnt="4" custScaleX="190632">
        <dgm:presLayoutVars>
          <dgm:chMax val="1"/>
          <dgm:bulletEnabled val="1"/>
        </dgm:presLayoutVars>
      </dgm:prSet>
      <dgm:spPr/>
      <dgm:t>
        <a:bodyPr/>
        <a:lstStyle/>
        <a:p>
          <a:endParaRPr lang="es-MX"/>
        </a:p>
      </dgm:t>
    </dgm:pt>
    <dgm:pt modelId="{FA20C8EB-A407-40BF-984E-D6AEF8521410}" type="pres">
      <dgm:prSet presAssocID="{45E60C8E-EE63-40E7-ADF5-8C6E9E9A1E03}" presName="sp" presStyleCnt="0"/>
      <dgm:spPr/>
      <dgm:t>
        <a:bodyPr/>
        <a:lstStyle/>
        <a:p>
          <a:endParaRPr lang="es-MX"/>
        </a:p>
      </dgm:t>
    </dgm:pt>
    <dgm:pt modelId="{B1EA4E76-231B-411A-954C-F8F579288E15}" type="pres">
      <dgm:prSet presAssocID="{D8606ED2-8951-4A4A-A3E0-1E00C5718847}" presName="linNode" presStyleCnt="0"/>
      <dgm:spPr/>
      <dgm:t>
        <a:bodyPr/>
        <a:lstStyle/>
        <a:p>
          <a:endParaRPr lang="es-MX"/>
        </a:p>
      </dgm:t>
    </dgm:pt>
    <dgm:pt modelId="{C8547F3B-4288-4016-8F13-FD2FCB329558}" type="pres">
      <dgm:prSet presAssocID="{D8606ED2-8951-4A4A-A3E0-1E00C5718847}" presName="parentText" presStyleLbl="node1" presStyleIdx="1" presStyleCnt="4" custScaleX="190632">
        <dgm:presLayoutVars>
          <dgm:chMax val="1"/>
          <dgm:bulletEnabled val="1"/>
        </dgm:presLayoutVars>
      </dgm:prSet>
      <dgm:spPr/>
      <dgm:t>
        <a:bodyPr/>
        <a:lstStyle/>
        <a:p>
          <a:endParaRPr lang="es-MX"/>
        </a:p>
      </dgm:t>
    </dgm:pt>
    <dgm:pt modelId="{735E0FDD-EC6A-4DF5-944D-6D49DBCC269E}" type="pres">
      <dgm:prSet presAssocID="{30858D3E-702E-4035-A525-7C8715278604}" presName="sp" presStyleCnt="0"/>
      <dgm:spPr/>
      <dgm:t>
        <a:bodyPr/>
        <a:lstStyle/>
        <a:p>
          <a:endParaRPr lang="es-MX"/>
        </a:p>
      </dgm:t>
    </dgm:pt>
    <dgm:pt modelId="{BBF077E4-BD30-4080-8E72-CB2951C2FBBA}" type="pres">
      <dgm:prSet presAssocID="{0A7A0140-F542-4379-BDE7-3A306B353ECB}" presName="linNode" presStyleCnt="0"/>
      <dgm:spPr/>
      <dgm:t>
        <a:bodyPr/>
        <a:lstStyle/>
        <a:p>
          <a:endParaRPr lang="es-MX"/>
        </a:p>
      </dgm:t>
    </dgm:pt>
    <dgm:pt modelId="{49A9AFA2-8584-4C0C-9F9D-8442EF462FA6}" type="pres">
      <dgm:prSet presAssocID="{0A7A0140-F542-4379-BDE7-3A306B353ECB}" presName="parentText" presStyleLbl="node1" presStyleIdx="2" presStyleCnt="4" custScaleX="190632">
        <dgm:presLayoutVars>
          <dgm:chMax val="1"/>
          <dgm:bulletEnabled val="1"/>
        </dgm:presLayoutVars>
      </dgm:prSet>
      <dgm:spPr/>
      <dgm:t>
        <a:bodyPr/>
        <a:lstStyle/>
        <a:p>
          <a:endParaRPr lang="es-MX"/>
        </a:p>
      </dgm:t>
    </dgm:pt>
    <dgm:pt modelId="{1CD7FEF1-B5D3-4DD6-978D-DFA083DC823B}" type="pres">
      <dgm:prSet presAssocID="{B7906865-184F-43AF-A0C7-0B80BA1FCE9B}" presName="sp" presStyleCnt="0"/>
      <dgm:spPr/>
      <dgm:t>
        <a:bodyPr/>
        <a:lstStyle/>
        <a:p>
          <a:endParaRPr lang="es-MX"/>
        </a:p>
      </dgm:t>
    </dgm:pt>
    <dgm:pt modelId="{6D2C28A8-7E14-444B-82B9-C142518F337D}" type="pres">
      <dgm:prSet presAssocID="{911FC5C0-FA2D-4959-820A-CE0B044048BF}" presName="linNode" presStyleCnt="0"/>
      <dgm:spPr/>
      <dgm:t>
        <a:bodyPr/>
        <a:lstStyle/>
        <a:p>
          <a:endParaRPr lang="es-MX"/>
        </a:p>
      </dgm:t>
    </dgm:pt>
    <dgm:pt modelId="{88CCEA8E-9421-45BE-A9D3-46B12ADA3D5A}" type="pres">
      <dgm:prSet presAssocID="{911FC5C0-FA2D-4959-820A-CE0B044048BF}" presName="parentText" presStyleLbl="node1" presStyleIdx="3" presStyleCnt="4" custScaleX="190632">
        <dgm:presLayoutVars>
          <dgm:chMax val="1"/>
          <dgm:bulletEnabled val="1"/>
        </dgm:presLayoutVars>
      </dgm:prSet>
      <dgm:spPr/>
      <dgm:t>
        <a:bodyPr/>
        <a:lstStyle/>
        <a:p>
          <a:endParaRPr lang="es-MX"/>
        </a:p>
      </dgm:t>
    </dgm:pt>
  </dgm:ptLst>
  <dgm:cxnLst>
    <dgm:cxn modelId="{6FC72B88-F162-4572-A9BD-5DA1CF236AD0}" type="presOf" srcId="{D8606ED2-8951-4A4A-A3E0-1E00C5718847}" destId="{C8547F3B-4288-4016-8F13-FD2FCB329558}" srcOrd="0" destOrd="0" presId="urn:microsoft.com/office/officeart/2005/8/layout/vList5"/>
    <dgm:cxn modelId="{74D4832D-4DD2-4292-AD38-9357D554EBF3}" type="presOf" srcId="{81291551-1BAE-42AE-9253-947C060DBE3E}" destId="{A1F5F968-0821-4DA0-8FFA-8DB60979A7D3}" srcOrd="0" destOrd="0" presId="urn:microsoft.com/office/officeart/2005/8/layout/vList5"/>
    <dgm:cxn modelId="{20F3591A-A3B3-40C2-950B-923713CB9B68}" srcId="{81291551-1BAE-42AE-9253-947C060DBE3E}" destId="{A530C6D0-CAEA-4AE6-A3B7-D203229A2CF4}" srcOrd="0" destOrd="0" parTransId="{A34B70B5-F029-4C80-B8B4-E397860269BE}" sibTransId="{45E60C8E-EE63-40E7-ADF5-8C6E9E9A1E03}"/>
    <dgm:cxn modelId="{8414875D-AC05-4336-8043-D7DB7DC6522A}" srcId="{81291551-1BAE-42AE-9253-947C060DBE3E}" destId="{D8606ED2-8951-4A4A-A3E0-1E00C5718847}" srcOrd="1" destOrd="0" parTransId="{2F8D9AFA-671D-4F41-8F79-4ABFEE79FCB3}" sibTransId="{30858D3E-702E-4035-A525-7C8715278604}"/>
    <dgm:cxn modelId="{61848056-C7E6-4DDD-9DDC-DC022B48DF96}" type="presOf" srcId="{A530C6D0-CAEA-4AE6-A3B7-D203229A2CF4}" destId="{0867AB4F-5904-4C60-B46F-D7785420C8A6}" srcOrd="0" destOrd="0" presId="urn:microsoft.com/office/officeart/2005/8/layout/vList5"/>
    <dgm:cxn modelId="{25D078C5-EFD7-4A37-B5B5-95CACFB0CD92}" srcId="{81291551-1BAE-42AE-9253-947C060DBE3E}" destId="{911FC5C0-FA2D-4959-820A-CE0B044048BF}" srcOrd="3" destOrd="0" parTransId="{1D4F7C86-296E-4140-B9EE-2E3E6DEE921A}" sibTransId="{3ACE78B3-DA9D-4A2D-8633-8B9D4A1B7D03}"/>
    <dgm:cxn modelId="{228441EF-843F-4F39-AB00-61D31F3A6B68}" type="presOf" srcId="{911FC5C0-FA2D-4959-820A-CE0B044048BF}" destId="{88CCEA8E-9421-45BE-A9D3-46B12ADA3D5A}" srcOrd="0" destOrd="0" presId="urn:microsoft.com/office/officeart/2005/8/layout/vList5"/>
    <dgm:cxn modelId="{5F46A187-C9D3-4C61-BDBB-D7D8133E797D}" type="presOf" srcId="{0A7A0140-F542-4379-BDE7-3A306B353ECB}" destId="{49A9AFA2-8584-4C0C-9F9D-8442EF462FA6}" srcOrd="0" destOrd="0" presId="urn:microsoft.com/office/officeart/2005/8/layout/vList5"/>
    <dgm:cxn modelId="{C07599F1-96F5-4E53-B4BE-21B4AC71B866}" srcId="{81291551-1BAE-42AE-9253-947C060DBE3E}" destId="{0A7A0140-F542-4379-BDE7-3A306B353ECB}" srcOrd="2" destOrd="0" parTransId="{9BFC133D-F9DE-401D-A58E-A5487FDDD407}" sibTransId="{B7906865-184F-43AF-A0C7-0B80BA1FCE9B}"/>
    <dgm:cxn modelId="{8851CE5A-DF59-465D-9082-4926F5748882}" type="presParOf" srcId="{A1F5F968-0821-4DA0-8FFA-8DB60979A7D3}" destId="{DAA99D24-48FB-4078-AEF6-C0DCDCE7A954}" srcOrd="0" destOrd="0" presId="urn:microsoft.com/office/officeart/2005/8/layout/vList5"/>
    <dgm:cxn modelId="{DA717781-9B0F-4A49-9F69-1544FB8FAD75}" type="presParOf" srcId="{DAA99D24-48FB-4078-AEF6-C0DCDCE7A954}" destId="{0867AB4F-5904-4C60-B46F-D7785420C8A6}" srcOrd="0" destOrd="0" presId="urn:microsoft.com/office/officeart/2005/8/layout/vList5"/>
    <dgm:cxn modelId="{A8205C09-57BA-47E7-A5C1-B601040B1E6C}" type="presParOf" srcId="{A1F5F968-0821-4DA0-8FFA-8DB60979A7D3}" destId="{FA20C8EB-A407-40BF-984E-D6AEF8521410}" srcOrd="1" destOrd="0" presId="urn:microsoft.com/office/officeart/2005/8/layout/vList5"/>
    <dgm:cxn modelId="{24CD7C63-812B-415C-9E4E-B4A21BB4A1E6}" type="presParOf" srcId="{A1F5F968-0821-4DA0-8FFA-8DB60979A7D3}" destId="{B1EA4E76-231B-411A-954C-F8F579288E15}" srcOrd="2" destOrd="0" presId="urn:microsoft.com/office/officeart/2005/8/layout/vList5"/>
    <dgm:cxn modelId="{EB1ED1E6-A0A7-4D94-AD17-DA1551B049ED}" type="presParOf" srcId="{B1EA4E76-231B-411A-954C-F8F579288E15}" destId="{C8547F3B-4288-4016-8F13-FD2FCB329558}" srcOrd="0" destOrd="0" presId="urn:microsoft.com/office/officeart/2005/8/layout/vList5"/>
    <dgm:cxn modelId="{E983F098-2214-411F-B6FD-E1B539CBF271}" type="presParOf" srcId="{A1F5F968-0821-4DA0-8FFA-8DB60979A7D3}" destId="{735E0FDD-EC6A-4DF5-944D-6D49DBCC269E}" srcOrd="3" destOrd="0" presId="urn:microsoft.com/office/officeart/2005/8/layout/vList5"/>
    <dgm:cxn modelId="{E7D631C7-9E2E-478E-857B-69197DD64AB9}" type="presParOf" srcId="{A1F5F968-0821-4DA0-8FFA-8DB60979A7D3}" destId="{BBF077E4-BD30-4080-8E72-CB2951C2FBBA}" srcOrd="4" destOrd="0" presId="urn:microsoft.com/office/officeart/2005/8/layout/vList5"/>
    <dgm:cxn modelId="{3191FD6E-0DA8-4CE8-9030-9E7C0A797280}" type="presParOf" srcId="{BBF077E4-BD30-4080-8E72-CB2951C2FBBA}" destId="{49A9AFA2-8584-4C0C-9F9D-8442EF462FA6}" srcOrd="0" destOrd="0" presId="urn:microsoft.com/office/officeart/2005/8/layout/vList5"/>
    <dgm:cxn modelId="{2FE77220-6CD7-4017-8939-7C9A7C002997}" type="presParOf" srcId="{A1F5F968-0821-4DA0-8FFA-8DB60979A7D3}" destId="{1CD7FEF1-B5D3-4DD6-978D-DFA083DC823B}" srcOrd="5" destOrd="0" presId="urn:microsoft.com/office/officeart/2005/8/layout/vList5"/>
    <dgm:cxn modelId="{A4694E91-41E1-4882-8213-105B26A9527C}" type="presParOf" srcId="{A1F5F968-0821-4DA0-8FFA-8DB60979A7D3}" destId="{6D2C28A8-7E14-444B-82B9-C142518F337D}" srcOrd="6" destOrd="0" presId="urn:microsoft.com/office/officeart/2005/8/layout/vList5"/>
    <dgm:cxn modelId="{323860F7-7288-41B8-9C4F-5AE8954B322C}" type="presParOf" srcId="{6D2C28A8-7E14-444B-82B9-C142518F337D}" destId="{88CCEA8E-9421-45BE-A9D3-46B12ADA3D5A}"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DC81E2-3961-48D9-99BC-0E1D413E9C32}" type="doc">
      <dgm:prSet loTypeId="urn:microsoft.com/office/officeart/2005/8/layout/list1" loCatId="list" qsTypeId="urn:microsoft.com/office/officeart/2005/8/quickstyle/3d1" qsCatId="3D" csTypeId="urn:microsoft.com/office/officeart/2005/8/colors/accent5_2" csCatId="accent5" phldr="1"/>
      <dgm:spPr/>
      <dgm:t>
        <a:bodyPr/>
        <a:lstStyle/>
        <a:p>
          <a:endParaRPr lang="es-MX"/>
        </a:p>
      </dgm:t>
    </dgm:pt>
    <dgm:pt modelId="{13319DAA-3556-4BFF-B5D3-19447AAFD398}">
      <dgm:prSet phldrT="[Texto]" custT="1"/>
      <dgm:spPr/>
      <dgm:t>
        <a:bodyPr/>
        <a:lstStyle/>
        <a:p>
          <a:r>
            <a:rPr lang="es-MX" sz="3200" dirty="0" smtClean="0"/>
            <a:t>Misión</a:t>
          </a:r>
          <a:endParaRPr lang="es-MX" sz="3200" dirty="0"/>
        </a:p>
      </dgm:t>
    </dgm:pt>
    <dgm:pt modelId="{3006D28A-4B76-478F-B7CE-6C1FEA95F801}" type="parTrans" cxnId="{573FDD33-7912-40BA-B80A-EF3DEC853635}">
      <dgm:prSet/>
      <dgm:spPr/>
      <dgm:t>
        <a:bodyPr/>
        <a:lstStyle/>
        <a:p>
          <a:endParaRPr lang="es-MX"/>
        </a:p>
      </dgm:t>
    </dgm:pt>
    <dgm:pt modelId="{D3A40005-FA65-44A2-9563-4B716D0855A6}" type="sibTrans" cxnId="{573FDD33-7912-40BA-B80A-EF3DEC853635}">
      <dgm:prSet/>
      <dgm:spPr/>
      <dgm:t>
        <a:bodyPr/>
        <a:lstStyle/>
        <a:p>
          <a:endParaRPr lang="es-MX"/>
        </a:p>
      </dgm:t>
    </dgm:pt>
    <dgm:pt modelId="{FFDFC725-C94F-46A3-BD88-820449D90A52}">
      <dgm:prSet/>
      <dgm:spPr/>
      <dgm:t>
        <a:bodyPr/>
        <a:lstStyle/>
        <a:p>
          <a:r>
            <a:rPr lang="es-MX" b="1" dirty="0" smtClean="0">
              <a:effectLst/>
              <a:latin typeface="Lucida Sans Unicode" panose="020B0602030504020204" pitchFamily="34" charset="0"/>
              <a:cs typeface="Lucida Sans Unicode" panose="020B0602030504020204" pitchFamily="34" charset="0"/>
            </a:rPr>
            <a:t>Organizar procesos electorales libres, equitativos y confiables, para garantizar el ejercicio de los derechos político-electorales de la ciudadanía y contribuir al desarrollo de la vida democrática de México.</a:t>
          </a:r>
          <a:endParaRPr lang="es-MX" dirty="0"/>
        </a:p>
      </dgm:t>
    </dgm:pt>
    <dgm:pt modelId="{098B63F2-414A-4FEC-903D-60888B7D2358}" type="parTrans" cxnId="{48B0CE32-BA7C-4B82-8261-0A3B46AE187D}">
      <dgm:prSet/>
      <dgm:spPr/>
      <dgm:t>
        <a:bodyPr/>
        <a:lstStyle/>
        <a:p>
          <a:endParaRPr lang="es-MX"/>
        </a:p>
      </dgm:t>
    </dgm:pt>
    <dgm:pt modelId="{F718AED4-7419-4A2E-9614-0138231B08CE}" type="sibTrans" cxnId="{48B0CE32-BA7C-4B82-8261-0A3B46AE187D}">
      <dgm:prSet/>
      <dgm:spPr/>
      <dgm:t>
        <a:bodyPr/>
        <a:lstStyle/>
        <a:p>
          <a:endParaRPr lang="es-MX"/>
        </a:p>
      </dgm:t>
    </dgm:pt>
    <dgm:pt modelId="{1F8EB104-77E7-42DF-A98A-8108C5026579}" type="pres">
      <dgm:prSet presAssocID="{0BDC81E2-3961-48D9-99BC-0E1D413E9C32}" presName="linear" presStyleCnt="0">
        <dgm:presLayoutVars>
          <dgm:dir/>
          <dgm:animLvl val="lvl"/>
          <dgm:resizeHandles val="exact"/>
        </dgm:presLayoutVars>
      </dgm:prSet>
      <dgm:spPr/>
      <dgm:t>
        <a:bodyPr/>
        <a:lstStyle/>
        <a:p>
          <a:endParaRPr lang="es-MX"/>
        </a:p>
      </dgm:t>
    </dgm:pt>
    <dgm:pt modelId="{105DB47C-1075-4D7D-A871-4A9C8B5E5283}" type="pres">
      <dgm:prSet presAssocID="{13319DAA-3556-4BFF-B5D3-19447AAFD398}" presName="parentLin" presStyleCnt="0"/>
      <dgm:spPr/>
    </dgm:pt>
    <dgm:pt modelId="{03223DF9-9DC1-4109-A627-6055C06CD835}" type="pres">
      <dgm:prSet presAssocID="{13319DAA-3556-4BFF-B5D3-19447AAFD398}" presName="parentLeftMargin" presStyleLbl="node1" presStyleIdx="0" presStyleCnt="1"/>
      <dgm:spPr/>
      <dgm:t>
        <a:bodyPr/>
        <a:lstStyle/>
        <a:p>
          <a:endParaRPr lang="es-MX"/>
        </a:p>
      </dgm:t>
    </dgm:pt>
    <dgm:pt modelId="{502A2F99-4D95-4B0E-B34F-3E9D88D5A02C}" type="pres">
      <dgm:prSet presAssocID="{13319DAA-3556-4BFF-B5D3-19447AAFD398}" presName="parentText" presStyleLbl="node1" presStyleIdx="0" presStyleCnt="1" custLinFactNeighborX="-802" custLinFactNeighborY="-67080">
        <dgm:presLayoutVars>
          <dgm:chMax val="0"/>
          <dgm:bulletEnabled val="1"/>
        </dgm:presLayoutVars>
      </dgm:prSet>
      <dgm:spPr/>
      <dgm:t>
        <a:bodyPr/>
        <a:lstStyle/>
        <a:p>
          <a:endParaRPr lang="es-MX"/>
        </a:p>
      </dgm:t>
    </dgm:pt>
    <dgm:pt modelId="{093827EB-D48F-4D66-B013-ECB36677DCD1}" type="pres">
      <dgm:prSet presAssocID="{13319DAA-3556-4BFF-B5D3-19447AAFD398}" presName="negativeSpace" presStyleCnt="0"/>
      <dgm:spPr/>
    </dgm:pt>
    <dgm:pt modelId="{29537547-C073-4473-A56D-0EFDAC19271C}" type="pres">
      <dgm:prSet presAssocID="{13319DAA-3556-4BFF-B5D3-19447AAFD398}" presName="childText" presStyleLbl="conFgAcc1" presStyleIdx="0" presStyleCnt="1">
        <dgm:presLayoutVars>
          <dgm:bulletEnabled val="1"/>
        </dgm:presLayoutVars>
      </dgm:prSet>
      <dgm:spPr/>
      <dgm:t>
        <a:bodyPr/>
        <a:lstStyle/>
        <a:p>
          <a:endParaRPr lang="es-MX"/>
        </a:p>
      </dgm:t>
    </dgm:pt>
  </dgm:ptLst>
  <dgm:cxnLst>
    <dgm:cxn modelId="{573FDD33-7912-40BA-B80A-EF3DEC853635}" srcId="{0BDC81E2-3961-48D9-99BC-0E1D413E9C32}" destId="{13319DAA-3556-4BFF-B5D3-19447AAFD398}" srcOrd="0" destOrd="0" parTransId="{3006D28A-4B76-478F-B7CE-6C1FEA95F801}" sibTransId="{D3A40005-FA65-44A2-9563-4B716D0855A6}"/>
    <dgm:cxn modelId="{94BCA70E-256B-496A-96B6-9ECEA9B210DA}" type="presOf" srcId="{13319DAA-3556-4BFF-B5D3-19447AAFD398}" destId="{502A2F99-4D95-4B0E-B34F-3E9D88D5A02C}" srcOrd="1" destOrd="0" presId="urn:microsoft.com/office/officeart/2005/8/layout/list1"/>
    <dgm:cxn modelId="{48B0CE32-BA7C-4B82-8261-0A3B46AE187D}" srcId="{13319DAA-3556-4BFF-B5D3-19447AAFD398}" destId="{FFDFC725-C94F-46A3-BD88-820449D90A52}" srcOrd="0" destOrd="0" parTransId="{098B63F2-414A-4FEC-903D-60888B7D2358}" sibTransId="{F718AED4-7419-4A2E-9614-0138231B08CE}"/>
    <dgm:cxn modelId="{A4BA6E77-9F3C-4523-8F87-C0298331AEEC}" type="presOf" srcId="{0BDC81E2-3961-48D9-99BC-0E1D413E9C32}" destId="{1F8EB104-77E7-42DF-A98A-8108C5026579}" srcOrd="0" destOrd="0" presId="urn:microsoft.com/office/officeart/2005/8/layout/list1"/>
    <dgm:cxn modelId="{308C09E4-B73B-4E01-B6E3-AB5BA544959B}" type="presOf" srcId="{FFDFC725-C94F-46A3-BD88-820449D90A52}" destId="{29537547-C073-4473-A56D-0EFDAC19271C}" srcOrd="0" destOrd="0" presId="urn:microsoft.com/office/officeart/2005/8/layout/list1"/>
    <dgm:cxn modelId="{88425E67-8A12-4EEC-BC3A-5FA341269709}" type="presOf" srcId="{13319DAA-3556-4BFF-B5D3-19447AAFD398}" destId="{03223DF9-9DC1-4109-A627-6055C06CD835}" srcOrd="0" destOrd="0" presId="urn:microsoft.com/office/officeart/2005/8/layout/list1"/>
    <dgm:cxn modelId="{8DD0961F-5827-457A-8408-20721216107E}" type="presParOf" srcId="{1F8EB104-77E7-42DF-A98A-8108C5026579}" destId="{105DB47C-1075-4D7D-A871-4A9C8B5E5283}" srcOrd="0" destOrd="0" presId="urn:microsoft.com/office/officeart/2005/8/layout/list1"/>
    <dgm:cxn modelId="{BFEB7E4E-BD74-4FA0-A84A-2E7EF3EECA99}" type="presParOf" srcId="{105DB47C-1075-4D7D-A871-4A9C8B5E5283}" destId="{03223DF9-9DC1-4109-A627-6055C06CD835}" srcOrd="0" destOrd="0" presId="urn:microsoft.com/office/officeart/2005/8/layout/list1"/>
    <dgm:cxn modelId="{03CC1700-1092-4D73-80D5-4562B989E3D4}" type="presParOf" srcId="{105DB47C-1075-4D7D-A871-4A9C8B5E5283}" destId="{502A2F99-4D95-4B0E-B34F-3E9D88D5A02C}" srcOrd="1" destOrd="0" presId="urn:microsoft.com/office/officeart/2005/8/layout/list1"/>
    <dgm:cxn modelId="{188A0CD7-D2E0-4ABD-A274-54821E4E5735}" type="presParOf" srcId="{1F8EB104-77E7-42DF-A98A-8108C5026579}" destId="{093827EB-D48F-4D66-B013-ECB36677DCD1}" srcOrd="1" destOrd="0" presId="urn:microsoft.com/office/officeart/2005/8/layout/list1"/>
    <dgm:cxn modelId="{7533BCE0-C878-4BD9-B5CE-DA04B61ABF81}" type="presParOf" srcId="{1F8EB104-77E7-42DF-A98A-8108C5026579}" destId="{29537547-C073-4473-A56D-0EFDAC19271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DC81E2-3961-48D9-99BC-0E1D413E9C32}" type="doc">
      <dgm:prSet loTypeId="urn:microsoft.com/office/officeart/2005/8/layout/list1" loCatId="list" qsTypeId="urn:microsoft.com/office/officeart/2005/8/quickstyle/3d1" qsCatId="3D" csTypeId="urn:microsoft.com/office/officeart/2005/8/colors/accent5_2" csCatId="accent5" phldr="1"/>
      <dgm:spPr/>
      <dgm:t>
        <a:bodyPr/>
        <a:lstStyle/>
        <a:p>
          <a:endParaRPr lang="es-MX"/>
        </a:p>
      </dgm:t>
    </dgm:pt>
    <dgm:pt modelId="{13319DAA-3556-4BFF-B5D3-19447AAFD398}">
      <dgm:prSet phldrT="[Texto]" custT="1"/>
      <dgm:spPr/>
      <dgm:t>
        <a:bodyPr/>
        <a:lstStyle/>
        <a:p>
          <a:r>
            <a:rPr lang="es-MX" sz="3200" dirty="0" smtClean="0"/>
            <a:t>Visión</a:t>
          </a:r>
          <a:endParaRPr lang="es-MX" sz="3200" dirty="0"/>
        </a:p>
      </dgm:t>
    </dgm:pt>
    <dgm:pt modelId="{3006D28A-4B76-478F-B7CE-6C1FEA95F801}" type="parTrans" cxnId="{573FDD33-7912-40BA-B80A-EF3DEC853635}">
      <dgm:prSet/>
      <dgm:spPr/>
      <dgm:t>
        <a:bodyPr/>
        <a:lstStyle/>
        <a:p>
          <a:endParaRPr lang="es-MX"/>
        </a:p>
      </dgm:t>
    </dgm:pt>
    <dgm:pt modelId="{D3A40005-FA65-44A2-9563-4B716D0855A6}" type="sibTrans" cxnId="{573FDD33-7912-40BA-B80A-EF3DEC853635}">
      <dgm:prSet/>
      <dgm:spPr/>
      <dgm:t>
        <a:bodyPr/>
        <a:lstStyle/>
        <a:p>
          <a:endParaRPr lang="es-MX"/>
        </a:p>
      </dgm:t>
    </dgm:pt>
    <dgm:pt modelId="{FFDFC725-C94F-46A3-BD88-820449D90A52}">
      <dgm:prSet custT="1"/>
      <dgm:spPr/>
      <dgm:t>
        <a:bodyPr/>
        <a:lstStyle/>
        <a:p>
          <a:r>
            <a:rPr lang="es-MX" sz="2800" b="1" dirty="0" smtClean="0">
              <a:effectLst/>
              <a:latin typeface="Lucida Sans Unicode" panose="020B0602030504020204" pitchFamily="34" charset="0"/>
              <a:cs typeface="Lucida Sans Unicode" panose="020B0602030504020204" pitchFamily="34" charset="0"/>
            </a:rPr>
            <a:t>Ser el organismo electoral nacional autónomo que contribuya a la consolidación de la cultura y convivencia democrática en México, distinguiéndose por ser una institución moderna, transparente y eficiente, en la que la sociedad confíe plenamente para la organización de elecciones equitativas e imparciales.</a:t>
          </a:r>
          <a:endParaRPr lang="es-MX" sz="2800" dirty="0"/>
        </a:p>
      </dgm:t>
    </dgm:pt>
    <dgm:pt modelId="{098B63F2-414A-4FEC-903D-60888B7D2358}" type="parTrans" cxnId="{48B0CE32-BA7C-4B82-8261-0A3B46AE187D}">
      <dgm:prSet/>
      <dgm:spPr/>
      <dgm:t>
        <a:bodyPr/>
        <a:lstStyle/>
        <a:p>
          <a:endParaRPr lang="es-MX"/>
        </a:p>
      </dgm:t>
    </dgm:pt>
    <dgm:pt modelId="{F718AED4-7419-4A2E-9614-0138231B08CE}" type="sibTrans" cxnId="{48B0CE32-BA7C-4B82-8261-0A3B46AE187D}">
      <dgm:prSet/>
      <dgm:spPr/>
      <dgm:t>
        <a:bodyPr/>
        <a:lstStyle/>
        <a:p>
          <a:endParaRPr lang="es-MX"/>
        </a:p>
      </dgm:t>
    </dgm:pt>
    <dgm:pt modelId="{1F8EB104-77E7-42DF-A98A-8108C5026579}" type="pres">
      <dgm:prSet presAssocID="{0BDC81E2-3961-48D9-99BC-0E1D413E9C32}" presName="linear" presStyleCnt="0">
        <dgm:presLayoutVars>
          <dgm:dir/>
          <dgm:animLvl val="lvl"/>
          <dgm:resizeHandles val="exact"/>
        </dgm:presLayoutVars>
      </dgm:prSet>
      <dgm:spPr/>
      <dgm:t>
        <a:bodyPr/>
        <a:lstStyle/>
        <a:p>
          <a:endParaRPr lang="es-MX"/>
        </a:p>
      </dgm:t>
    </dgm:pt>
    <dgm:pt modelId="{105DB47C-1075-4D7D-A871-4A9C8B5E5283}" type="pres">
      <dgm:prSet presAssocID="{13319DAA-3556-4BFF-B5D3-19447AAFD398}" presName="parentLin" presStyleCnt="0"/>
      <dgm:spPr/>
    </dgm:pt>
    <dgm:pt modelId="{03223DF9-9DC1-4109-A627-6055C06CD835}" type="pres">
      <dgm:prSet presAssocID="{13319DAA-3556-4BFF-B5D3-19447AAFD398}" presName="parentLeftMargin" presStyleLbl="node1" presStyleIdx="0" presStyleCnt="1"/>
      <dgm:spPr/>
      <dgm:t>
        <a:bodyPr/>
        <a:lstStyle/>
        <a:p>
          <a:endParaRPr lang="es-MX"/>
        </a:p>
      </dgm:t>
    </dgm:pt>
    <dgm:pt modelId="{502A2F99-4D95-4B0E-B34F-3E9D88D5A02C}" type="pres">
      <dgm:prSet presAssocID="{13319DAA-3556-4BFF-B5D3-19447AAFD398}" presName="parentText" presStyleLbl="node1" presStyleIdx="0" presStyleCnt="1" custLinFactNeighborX="-802" custLinFactNeighborY="-67080">
        <dgm:presLayoutVars>
          <dgm:chMax val="0"/>
          <dgm:bulletEnabled val="1"/>
        </dgm:presLayoutVars>
      </dgm:prSet>
      <dgm:spPr/>
      <dgm:t>
        <a:bodyPr/>
        <a:lstStyle/>
        <a:p>
          <a:endParaRPr lang="es-MX"/>
        </a:p>
      </dgm:t>
    </dgm:pt>
    <dgm:pt modelId="{093827EB-D48F-4D66-B013-ECB36677DCD1}" type="pres">
      <dgm:prSet presAssocID="{13319DAA-3556-4BFF-B5D3-19447AAFD398}" presName="negativeSpace" presStyleCnt="0"/>
      <dgm:spPr/>
    </dgm:pt>
    <dgm:pt modelId="{29537547-C073-4473-A56D-0EFDAC19271C}" type="pres">
      <dgm:prSet presAssocID="{13319DAA-3556-4BFF-B5D3-19447AAFD398}" presName="childText" presStyleLbl="conFgAcc1" presStyleIdx="0" presStyleCnt="1">
        <dgm:presLayoutVars>
          <dgm:bulletEnabled val="1"/>
        </dgm:presLayoutVars>
      </dgm:prSet>
      <dgm:spPr/>
      <dgm:t>
        <a:bodyPr/>
        <a:lstStyle/>
        <a:p>
          <a:endParaRPr lang="es-MX"/>
        </a:p>
      </dgm:t>
    </dgm:pt>
  </dgm:ptLst>
  <dgm:cxnLst>
    <dgm:cxn modelId="{573FDD33-7912-40BA-B80A-EF3DEC853635}" srcId="{0BDC81E2-3961-48D9-99BC-0E1D413E9C32}" destId="{13319DAA-3556-4BFF-B5D3-19447AAFD398}" srcOrd="0" destOrd="0" parTransId="{3006D28A-4B76-478F-B7CE-6C1FEA95F801}" sibTransId="{D3A40005-FA65-44A2-9563-4B716D0855A6}"/>
    <dgm:cxn modelId="{31D21133-E3A4-40F2-9AAE-69E894552791}" type="presOf" srcId="{FFDFC725-C94F-46A3-BD88-820449D90A52}" destId="{29537547-C073-4473-A56D-0EFDAC19271C}" srcOrd="0" destOrd="0" presId="urn:microsoft.com/office/officeart/2005/8/layout/list1"/>
    <dgm:cxn modelId="{352F719E-E9EE-42EB-B652-21E1D7ADD401}" type="presOf" srcId="{13319DAA-3556-4BFF-B5D3-19447AAFD398}" destId="{502A2F99-4D95-4B0E-B34F-3E9D88D5A02C}" srcOrd="1" destOrd="0" presId="urn:microsoft.com/office/officeart/2005/8/layout/list1"/>
    <dgm:cxn modelId="{48B0CE32-BA7C-4B82-8261-0A3B46AE187D}" srcId="{13319DAA-3556-4BFF-B5D3-19447AAFD398}" destId="{FFDFC725-C94F-46A3-BD88-820449D90A52}" srcOrd="0" destOrd="0" parTransId="{098B63F2-414A-4FEC-903D-60888B7D2358}" sibTransId="{F718AED4-7419-4A2E-9614-0138231B08CE}"/>
    <dgm:cxn modelId="{5725C974-1193-49FA-88DD-0B81014F5A04}" type="presOf" srcId="{13319DAA-3556-4BFF-B5D3-19447AAFD398}" destId="{03223DF9-9DC1-4109-A627-6055C06CD835}" srcOrd="0" destOrd="0" presId="urn:microsoft.com/office/officeart/2005/8/layout/list1"/>
    <dgm:cxn modelId="{4FBE8865-D198-481A-995D-9B90AB0DF0FF}" type="presOf" srcId="{0BDC81E2-3961-48D9-99BC-0E1D413E9C32}" destId="{1F8EB104-77E7-42DF-A98A-8108C5026579}" srcOrd="0" destOrd="0" presId="urn:microsoft.com/office/officeart/2005/8/layout/list1"/>
    <dgm:cxn modelId="{F81208F4-0CA4-471F-8EEB-200ECCA53DF5}" type="presParOf" srcId="{1F8EB104-77E7-42DF-A98A-8108C5026579}" destId="{105DB47C-1075-4D7D-A871-4A9C8B5E5283}" srcOrd="0" destOrd="0" presId="urn:microsoft.com/office/officeart/2005/8/layout/list1"/>
    <dgm:cxn modelId="{502A1B6D-51D1-491F-88A5-BCFB090F3EAC}" type="presParOf" srcId="{105DB47C-1075-4D7D-A871-4A9C8B5E5283}" destId="{03223DF9-9DC1-4109-A627-6055C06CD835}" srcOrd="0" destOrd="0" presId="urn:microsoft.com/office/officeart/2005/8/layout/list1"/>
    <dgm:cxn modelId="{09EE27EC-E974-4121-8A60-918D40DAAC38}" type="presParOf" srcId="{105DB47C-1075-4D7D-A871-4A9C8B5E5283}" destId="{502A2F99-4D95-4B0E-B34F-3E9D88D5A02C}" srcOrd="1" destOrd="0" presId="urn:microsoft.com/office/officeart/2005/8/layout/list1"/>
    <dgm:cxn modelId="{78CF7D73-3A62-4324-909D-950E7E2CEE10}" type="presParOf" srcId="{1F8EB104-77E7-42DF-A98A-8108C5026579}" destId="{093827EB-D48F-4D66-B013-ECB36677DCD1}" srcOrd="1" destOrd="0" presId="urn:microsoft.com/office/officeart/2005/8/layout/list1"/>
    <dgm:cxn modelId="{291A4C53-3237-4FD8-8325-022D3BB279E5}" type="presParOf" srcId="{1F8EB104-77E7-42DF-A98A-8108C5026579}" destId="{29537547-C073-4473-A56D-0EFDAC19271C}"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102E5C-A439-402B-89BE-ADDE3F015F3F}" type="doc">
      <dgm:prSet loTypeId="urn:microsoft.com/office/officeart/2005/8/layout/chart3" loCatId="cycle" qsTypeId="urn:microsoft.com/office/officeart/2005/8/quickstyle/simple5" qsCatId="simple" csTypeId="urn:microsoft.com/office/officeart/2005/8/colors/accent1_2" csCatId="accent1" phldr="1"/>
      <dgm:spPr/>
    </dgm:pt>
    <dgm:pt modelId="{2514505B-8C85-421C-BA73-091845D4BC13}">
      <dgm:prSet phldrT="[Texto]" custT="1"/>
      <dgm:spPr/>
      <dgm:t>
        <a:bodyPr/>
        <a:lstStyle/>
        <a:p>
          <a:r>
            <a:rPr lang="es-MX" sz="14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Certeza</a:t>
          </a:r>
          <a:endParaRPr lang="es-MX" sz="14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dgm:t>
    </dgm:pt>
    <dgm:pt modelId="{C3D013A4-A325-41F1-9CCC-6C21D3817151}" type="parTrans" cxnId="{4E2E7AA0-B2EC-42E9-B759-096ECDC8629D}">
      <dgm:prSet/>
      <dgm:spPr/>
      <dgm:t>
        <a:bodyPr/>
        <a:lstStyle/>
        <a:p>
          <a:endParaRPr lang="es-MX"/>
        </a:p>
      </dgm:t>
    </dgm:pt>
    <dgm:pt modelId="{9748AB53-B3A6-48F0-B037-9DE67EE528BF}" type="sibTrans" cxnId="{4E2E7AA0-B2EC-42E9-B759-096ECDC8629D}">
      <dgm:prSet/>
      <dgm:spPr/>
      <dgm:t>
        <a:bodyPr/>
        <a:lstStyle/>
        <a:p>
          <a:endParaRPr lang="es-MX"/>
        </a:p>
      </dgm:t>
    </dgm:pt>
    <dgm:pt modelId="{0B504D55-3F0A-4C07-A4B2-211713ECE15A}">
      <dgm:prSet phldrT="[Texto]" custT="1"/>
      <dgm:spPr/>
      <dgm:t>
        <a:bodyPr/>
        <a:lstStyle/>
        <a:p>
          <a:r>
            <a:rPr lang="es-MX" sz="14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Objetividad</a:t>
          </a:r>
          <a:endParaRPr lang="es-MX" sz="14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dgm:t>
    </dgm:pt>
    <dgm:pt modelId="{64729C67-00EA-42F9-A1F6-2268F8AE2E8A}" type="parTrans" cxnId="{A6DCBCCA-8A14-4633-ACDE-B9F84D434CA6}">
      <dgm:prSet/>
      <dgm:spPr/>
      <dgm:t>
        <a:bodyPr/>
        <a:lstStyle/>
        <a:p>
          <a:endParaRPr lang="es-MX"/>
        </a:p>
      </dgm:t>
    </dgm:pt>
    <dgm:pt modelId="{94562501-26D2-4682-87E9-68428FD86905}" type="sibTrans" cxnId="{A6DCBCCA-8A14-4633-ACDE-B9F84D434CA6}">
      <dgm:prSet/>
      <dgm:spPr/>
      <dgm:t>
        <a:bodyPr/>
        <a:lstStyle/>
        <a:p>
          <a:endParaRPr lang="es-MX"/>
        </a:p>
      </dgm:t>
    </dgm:pt>
    <dgm:pt modelId="{4609C35D-B4A6-41ED-8CAF-B014864249FB}">
      <dgm:prSet phldrT="[Texto]" custT="1"/>
      <dgm:spPr/>
      <dgm:t>
        <a:bodyPr/>
        <a:lstStyle/>
        <a:p>
          <a:r>
            <a:rPr lang="es-MX" sz="14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Máxima Publicidad</a:t>
          </a:r>
          <a:endParaRPr lang="es-MX" sz="14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dgm:t>
    </dgm:pt>
    <dgm:pt modelId="{C3B63F26-F238-44DC-ABBE-BF338A2E1AA8}" type="parTrans" cxnId="{20994177-F1D4-4F83-B259-33C2562CA8D0}">
      <dgm:prSet/>
      <dgm:spPr/>
      <dgm:t>
        <a:bodyPr/>
        <a:lstStyle/>
        <a:p>
          <a:endParaRPr lang="es-MX"/>
        </a:p>
      </dgm:t>
    </dgm:pt>
    <dgm:pt modelId="{19683B22-E472-4A39-BEEF-27D82599EB1F}" type="sibTrans" cxnId="{20994177-F1D4-4F83-B259-33C2562CA8D0}">
      <dgm:prSet/>
      <dgm:spPr/>
      <dgm:t>
        <a:bodyPr/>
        <a:lstStyle/>
        <a:p>
          <a:endParaRPr lang="es-MX"/>
        </a:p>
      </dgm:t>
    </dgm:pt>
    <dgm:pt modelId="{6BF50828-7693-4BEB-B48B-D20635447254}">
      <dgm:prSet phldrT="[Texto]" custT="1"/>
      <dgm:spPr/>
      <dgm:t>
        <a:bodyPr/>
        <a:lstStyle/>
        <a:p>
          <a:r>
            <a:rPr lang="es-MX" sz="14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Imparcialidad</a:t>
          </a:r>
          <a:endParaRPr lang="es-MX" sz="14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dgm:t>
    </dgm:pt>
    <dgm:pt modelId="{47A515E0-BC59-4B58-A657-E59D6B9803BA}" type="parTrans" cxnId="{24360391-FD6E-463C-B58A-ADA401E45952}">
      <dgm:prSet/>
      <dgm:spPr/>
      <dgm:t>
        <a:bodyPr/>
        <a:lstStyle/>
        <a:p>
          <a:endParaRPr lang="es-MX"/>
        </a:p>
      </dgm:t>
    </dgm:pt>
    <dgm:pt modelId="{EBC8C3C5-2ED6-4BCB-8F9F-519D794A5066}" type="sibTrans" cxnId="{24360391-FD6E-463C-B58A-ADA401E45952}">
      <dgm:prSet/>
      <dgm:spPr/>
      <dgm:t>
        <a:bodyPr/>
        <a:lstStyle/>
        <a:p>
          <a:endParaRPr lang="es-MX"/>
        </a:p>
      </dgm:t>
    </dgm:pt>
    <dgm:pt modelId="{4F6723F3-CEC8-454E-8F34-7553D8CCB181}">
      <dgm:prSet phldrT="[Texto]" custT="1"/>
      <dgm:spPr/>
      <dgm:t>
        <a:bodyPr/>
        <a:lstStyle/>
        <a:p>
          <a:r>
            <a:rPr lang="es-MX" sz="14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Legalidad</a:t>
          </a:r>
          <a:endParaRPr lang="es-MX" sz="14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dgm:t>
    </dgm:pt>
    <dgm:pt modelId="{46583A10-CEF4-4406-97F8-9482C134E00C}" type="parTrans" cxnId="{ECAC7D97-9D3F-4ED4-A322-D1F6A1ED34C8}">
      <dgm:prSet/>
      <dgm:spPr/>
      <dgm:t>
        <a:bodyPr/>
        <a:lstStyle/>
        <a:p>
          <a:endParaRPr lang="es-MX"/>
        </a:p>
      </dgm:t>
    </dgm:pt>
    <dgm:pt modelId="{91F2900B-4002-4203-AEBE-41C2DAD92AF9}" type="sibTrans" cxnId="{ECAC7D97-9D3F-4ED4-A322-D1F6A1ED34C8}">
      <dgm:prSet/>
      <dgm:spPr/>
      <dgm:t>
        <a:bodyPr/>
        <a:lstStyle/>
        <a:p>
          <a:endParaRPr lang="es-MX"/>
        </a:p>
      </dgm:t>
    </dgm:pt>
    <dgm:pt modelId="{0DC05932-DCB8-4973-BD17-5A230312454C}">
      <dgm:prSet phldrT="[Texto]" custT="1"/>
      <dgm:spPr/>
      <dgm:t>
        <a:bodyPr/>
        <a:lstStyle/>
        <a:p>
          <a:r>
            <a:rPr lang="es-MX" sz="14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Independencia</a:t>
          </a:r>
          <a:endParaRPr lang="es-MX" sz="14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dgm:t>
    </dgm:pt>
    <dgm:pt modelId="{3CCF012A-BCB7-4639-92A6-8C0E92DD7F08}" type="parTrans" cxnId="{4633E2A5-9AC0-42BC-B8FA-A22128479B73}">
      <dgm:prSet/>
      <dgm:spPr/>
      <dgm:t>
        <a:bodyPr/>
        <a:lstStyle/>
        <a:p>
          <a:endParaRPr lang="es-MX"/>
        </a:p>
      </dgm:t>
    </dgm:pt>
    <dgm:pt modelId="{2FFDCF80-062C-4DC3-BD0F-B07B162B9B26}" type="sibTrans" cxnId="{4633E2A5-9AC0-42BC-B8FA-A22128479B73}">
      <dgm:prSet/>
      <dgm:spPr/>
      <dgm:t>
        <a:bodyPr/>
        <a:lstStyle/>
        <a:p>
          <a:endParaRPr lang="es-MX"/>
        </a:p>
      </dgm:t>
    </dgm:pt>
    <dgm:pt modelId="{80B5361C-6923-4914-AAC1-DD884A5C6E44}" type="pres">
      <dgm:prSet presAssocID="{08102E5C-A439-402B-89BE-ADDE3F015F3F}" presName="compositeShape" presStyleCnt="0">
        <dgm:presLayoutVars>
          <dgm:chMax val="7"/>
          <dgm:dir/>
          <dgm:resizeHandles val="exact"/>
        </dgm:presLayoutVars>
      </dgm:prSet>
      <dgm:spPr/>
    </dgm:pt>
    <dgm:pt modelId="{491B50B0-5886-4ECC-B17A-56764D296025}" type="pres">
      <dgm:prSet presAssocID="{08102E5C-A439-402B-89BE-ADDE3F015F3F}" presName="wedge1" presStyleLbl="node1" presStyleIdx="0" presStyleCnt="6"/>
      <dgm:spPr/>
      <dgm:t>
        <a:bodyPr/>
        <a:lstStyle/>
        <a:p>
          <a:endParaRPr lang="es-MX"/>
        </a:p>
      </dgm:t>
    </dgm:pt>
    <dgm:pt modelId="{BA66B94D-3455-446A-8E2A-B2D924D1170F}" type="pres">
      <dgm:prSet presAssocID="{08102E5C-A439-402B-89BE-ADDE3F015F3F}" presName="wedge1Tx" presStyleLbl="node1" presStyleIdx="0" presStyleCnt="6">
        <dgm:presLayoutVars>
          <dgm:chMax val="0"/>
          <dgm:chPref val="0"/>
          <dgm:bulletEnabled val="1"/>
        </dgm:presLayoutVars>
      </dgm:prSet>
      <dgm:spPr/>
      <dgm:t>
        <a:bodyPr/>
        <a:lstStyle/>
        <a:p>
          <a:endParaRPr lang="es-MX"/>
        </a:p>
      </dgm:t>
    </dgm:pt>
    <dgm:pt modelId="{40195FD0-2AE1-47E1-AD87-3B98E89EC4D1}" type="pres">
      <dgm:prSet presAssocID="{08102E5C-A439-402B-89BE-ADDE3F015F3F}" presName="wedge2" presStyleLbl="node1" presStyleIdx="1" presStyleCnt="6"/>
      <dgm:spPr/>
      <dgm:t>
        <a:bodyPr/>
        <a:lstStyle/>
        <a:p>
          <a:endParaRPr lang="es-MX"/>
        </a:p>
      </dgm:t>
    </dgm:pt>
    <dgm:pt modelId="{F3DA08F7-11A3-4907-AA52-4F079D5B96EB}" type="pres">
      <dgm:prSet presAssocID="{08102E5C-A439-402B-89BE-ADDE3F015F3F}" presName="wedge2Tx" presStyleLbl="node1" presStyleIdx="1" presStyleCnt="6">
        <dgm:presLayoutVars>
          <dgm:chMax val="0"/>
          <dgm:chPref val="0"/>
          <dgm:bulletEnabled val="1"/>
        </dgm:presLayoutVars>
      </dgm:prSet>
      <dgm:spPr/>
      <dgm:t>
        <a:bodyPr/>
        <a:lstStyle/>
        <a:p>
          <a:endParaRPr lang="es-MX"/>
        </a:p>
      </dgm:t>
    </dgm:pt>
    <dgm:pt modelId="{401D8DEC-98C8-47B1-B9CF-554496FE0481}" type="pres">
      <dgm:prSet presAssocID="{08102E5C-A439-402B-89BE-ADDE3F015F3F}" presName="wedge3" presStyleLbl="node1" presStyleIdx="2" presStyleCnt="6"/>
      <dgm:spPr/>
      <dgm:t>
        <a:bodyPr/>
        <a:lstStyle/>
        <a:p>
          <a:endParaRPr lang="es-MX"/>
        </a:p>
      </dgm:t>
    </dgm:pt>
    <dgm:pt modelId="{DE9DAF37-174A-4555-9712-D9EA042621D4}" type="pres">
      <dgm:prSet presAssocID="{08102E5C-A439-402B-89BE-ADDE3F015F3F}" presName="wedge3Tx" presStyleLbl="node1" presStyleIdx="2" presStyleCnt="6">
        <dgm:presLayoutVars>
          <dgm:chMax val="0"/>
          <dgm:chPref val="0"/>
          <dgm:bulletEnabled val="1"/>
        </dgm:presLayoutVars>
      </dgm:prSet>
      <dgm:spPr/>
      <dgm:t>
        <a:bodyPr/>
        <a:lstStyle/>
        <a:p>
          <a:endParaRPr lang="es-MX"/>
        </a:p>
      </dgm:t>
    </dgm:pt>
    <dgm:pt modelId="{7576EB56-F7CD-42D9-AE74-0A97428515AF}" type="pres">
      <dgm:prSet presAssocID="{08102E5C-A439-402B-89BE-ADDE3F015F3F}" presName="wedge4" presStyleLbl="node1" presStyleIdx="3" presStyleCnt="6"/>
      <dgm:spPr/>
      <dgm:t>
        <a:bodyPr/>
        <a:lstStyle/>
        <a:p>
          <a:endParaRPr lang="es-MX"/>
        </a:p>
      </dgm:t>
    </dgm:pt>
    <dgm:pt modelId="{EF0A9CA8-4B45-47EF-AEC3-FFA58A008850}" type="pres">
      <dgm:prSet presAssocID="{08102E5C-A439-402B-89BE-ADDE3F015F3F}" presName="wedge4Tx" presStyleLbl="node1" presStyleIdx="3" presStyleCnt="6">
        <dgm:presLayoutVars>
          <dgm:chMax val="0"/>
          <dgm:chPref val="0"/>
          <dgm:bulletEnabled val="1"/>
        </dgm:presLayoutVars>
      </dgm:prSet>
      <dgm:spPr/>
      <dgm:t>
        <a:bodyPr/>
        <a:lstStyle/>
        <a:p>
          <a:endParaRPr lang="es-MX"/>
        </a:p>
      </dgm:t>
    </dgm:pt>
    <dgm:pt modelId="{A75C1FAD-3C42-44DD-9B19-76FC963F7EB8}" type="pres">
      <dgm:prSet presAssocID="{08102E5C-A439-402B-89BE-ADDE3F015F3F}" presName="wedge5" presStyleLbl="node1" presStyleIdx="4" presStyleCnt="6"/>
      <dgm:spPr/>
      <dgm:t>
        <a:bodyPr/>
        <a:lstStyle/>
        <a:p>
          <a:endParaRPr lang="es-MX"/>
        </a:p>
      </dgm:t>
    </dgm:pt>
    <dgm:pt modelId="{13CC80BA-522C-4719-BD6E-A3F896F28733}" type="pres">
      <dgm:prSet presAssocID="{08102E5C-A439-402B-89BE-ADDE3F015F3F}" presName="wedge5Tx" presStyleLbl="node1" presStyleIdx="4" presStyleCnt="6">
        <dgm:presLayoutVars>
          <dgm:chMax val="0"/>
          <dgm:chPref val="0"/>
          <dgm:bulletEnabled val="1"/>
        </dgm:presLayoutVars>
      </dgm:prSet>
      <dgm:spPr/>
      <dgm:t>
        <a:bodyPr/>
        <a:lstStyle/>
        <a:p>
          <a:endParaRPr lang="es-MX"/>
        </a:p>
      </dgm:t>
    </dgm:pt>
    <dgm:pt modelId="{3063B2C0-65AA-44C3-881C-68DB5DFC821D}" type="pres">
      <dgm:prSet presAssocID="{08102E5C-A439-402B-89BE-ADDE3F015F3F}" presName="wedge6" presStyleLbl="node1" presStyleIdx="5" presStyleCnt="6"/>
      <dgm:spPr/>
      <dgm:t>
        <a:bodyPr/>
        <a:lstStyle/>
        <a:p>
          <a:endParaRPr lang="es-MX"/>
        </a:p>
      </dgm:t>
    </dgm:pt>
    <dgm:pt modelId="{3F067126-82D4-421B-B6CA-07A00EC0D1FB}" type="pres">
      <dgm:prSet presAssocID="{08102E5C-A439-402B-89BE-ADDE3F015F3F}" presName="wedge6Tx" presStyleLbl="node1" presStyleIdx="5" presStyleCnt="6">
        <dgm:presLayoutVars>
          <dgm:chMax val="0"/>
          <dgm:chPref val="0"/>
          <dgm:bulletEnabled val="1"/>
        </dgm:presLayoutVars>
      </dgm:prSet>
      <dgm:spPr/>
      <dgm:t>
        <a:bodyPr/>
        <a:lstStyle/>
        <a:p>
          <a:endParaRPr lang="es-MX"/>
        </a:p>
      </dgm:t>
    </dgm:pt>
  </dgm:ptLst>
  <dgm:cxnLst>
    <dgm:cxn modelId="{2BB43201-22B5-484B-B449-EDFFEBC854F2}" type="presOf" srcId="{6BF50828-7693-4BEB-B48B-D20635447254}" destId="{7576EB56-F7CD-42D9-AE74-0A97428515AF}" srcOrd="0" destOrd="0" presId="urn:microsoft.com/office/officeart/2005/8/layout/chart3"/>
    <dgm:cxn modelId="{79BDF8CA-7C69-4051-8E4D-FB7B2A98C69A}" type="presOf" srcId="{0DC05932-DCB8-4973-BD17-5A230312454C}" destId="{DE9DAF37-174A-4555-9712-D9EA042621D4}" srcOrd="1" destOrd="0" presId="urn:microsoft.com/office/officeart/2005/8/layout/chart3"/>
    <dgm:cxn modelId="{112EA84B-A13C-487B-9F9E-920364512BBB}" type="presOf" srcId="{6BF50828-7693-4BEB-B48B-D20635447254}" destId="{EF0A9CA8-4B45-47EF-AEC3-FFA58A008850}" srcOrd="1" destOrd="0" presId="urn:microsoft.com/office/officeart/2005/8/layout/chart3"/>
    <dgm:cxn modelId="{ECAC7D97-9D3F-4ED4-A322-D1F6A1ED34C8}" srcId="{08102E5C-A439-402B-89BE-ADDE3F015F3F}" destId="{4F6723F3-CEC8-454E-8F34-7553D8CCB181}" srcOrd="1" destOrd="0" parTransId="{46583A10-CEF4-4406-97F8-9482C134E00C}" sibTransId="{91F2900B-4002-4203-AEBE-41C2DAD92AF9}"/>
    <dgm:cxn modelId="{E0BE0FC6-311A-4CF7-82DF-B3EDB824B713}" type="presOf" srcId="{08102E5C-A439-402B-89BE-ADDE3F015F3F}" destId="{80B5361C-6923-4914-AAC1-DD884A5C6E44}" srcOrd="0" destOrd="0" presId="urn:microsoft.com/office/officeart/2005/8/layout/chart3"/>
    <dgm:cxn modelId="{B770FDEB-509D-4978-8AD7-E5BEA1ABA803}" type="presOf" srcId="{4609C35D-B4A6-41ED-8CAF-B014864249FB}" destId="{3F067126-82D4-421B-B6CA-07A00EC0D1FB}" srcOrd="1" destOrd="0" presId="urn:microsoft.com/office/officeart/2005/8/layout/chart3"/>
    <dgm:cxn modelId="{86911F7C-65C2-434C-ABEC-F68EE3297D01}" type="presOf" srcId="{2514505B-8C85-421C-BA73-091845D4BC13}" destId="{BA66B94D-3455-446A-8E2A-B2D924D1170F}" srcOrd="1" destOrd="0" presId="urn:microsoft.com/office/officeart/2005/8/layout/chart3"/>
    <dgm:cxn modelId="{9274121B-EC2D-49C9-BEC4-0BC98E7D12FB}" type="presOf" srcId="{4609C35D-B4A6-41ED-8CAF-B014864249FB}" destId="{3063B2C0-65AA-44C3-881C-68DB5DFC821D}" srcOrd="0" destOrd="0" presId="urn:microsoft.com/office/officeart/2005/8/layout/chart3"/>
    <dgm:cxn modelId="{34BDECD6-9A62-4AF5-9FCB-57D8025B20F4}" type="presOf" srcId="{0DC05932-DCB8-4973-BD17-5A230312454C}" destId="{401D8DEC-98C8-47B1-B9CF-554496FE0481}" srcOrd="0" destOrd="0" presId="urn:microsoft.com/office/officeart/2005/8/layout/chart3"/>
    <dgm:cxn modelId="{24360391-FD6E-463C-B58A-ADA401E45952}" srcId="{08102E5C-A439-402B-89BE-ADDE3F015F3F}" destId="{6BF50828-7693-4BEB-B48B-D20635447254}" srcOrd="3" destOrd="0" parTransId="{47A515E0-BC59-4B58-A657-E59D6B9803BA}" sibTransId="{EBC8C3C5-2ED6-4BCB-8F9F-519D794A5066}"/>
    <dgm:cxn modelId="{B7FD4C6E-728A-4D37-BB19-4DBE2B9F8BB5}" type="presOf" srcId="{2514505B-8C85-421C-BA73-091845D4BC13}" destId="{491B50B0-5886-4ECC-B17A-56764D296025}" srcOrd="0" destOrd="0" presId="urn:microsoft.com/office/officeart/2005/8/layout/chart3"/>
    <dgm:cxn modelId="{4E2E7AA0-B2EC-42E9-B759-096ECDC8629D}" srcId="{08102E5C-A439-402B-89BE-ADDE3F015F3F}" destId="{2514505B-8C85-421C-BA73-091845D4BC13}" srcOrd="0" destOrd="0" parTransId="{C3D013A4-A325-41F1-9CCC-6C21D3817151}" sibTransId="{9748AB53-B3A6-48F0-B037-9DE67EE528BF}"/>
    <dgm:cxn modelId="{A6DCBCCA-8A14-4633-ACDE-B9F84D434CA6}" srcId="{08102E5C-A439-402B-89BE-ADDE3F015F3F}" destId="{0B504D55-3F0A-4C07-A4B2-211713ECE15A}" srcOrd="4" destOrd="0" parTransId="{64729C67-00EA-42F9-A1F6-2268F8AE2E8A}" sibTransId="{94562501-26D2-4682-87E9-68428FD86905}"/>
    <dgm:cxn modelId="{4633E2A5-9AC0-42BC-B8FA-A22128479B73}" srcId="{08102E5C-A439-402B-89BE-ADDE3F015F3F}" destId="{0DC05932-DCB8-4973-BD17-5A230312454C}" srcOrd="2" destOrd="0" parTransId="{3CCF012A-BCB7-4639-92A6-8C0E92DD7F08}" sibTransId="{2FFDCF80-062C-4DC3-BD0F-B07B162B9B26}"/>
    <dgm:cxn modelId="{20994177-F1D4-4F83-B259-33C2562CA8D0}" srcId="{08102E5C-A439-402B-89BE-ADDE3F015F3F}" destId="{4609C35D-B4A6-41ED-8CAF-B014864249FB}" srcOrd="5" destOrd="0" parTransId="{C3B63F26-F238-44DC-ABBE-BF338A2E1AA8}" sibTransId="{19683B22-E472-4A39-BEEF-27D82599EB1F}"/>
    <dgm:cxn modelId="{76C03552-F40C-46DB-92F3-AE2FF8D02972}" type="presOf" srcId="{0B504D55-3F0A-4C07-A4B2-211713ECE15A}" destId="{13CC80BA-522C-4719-BD6E-A3F896F28733}" srcOrd="1" destOrd="0" presId="urn:microsoft.com/office/officeart/2005/8/layout/chart3"/>
    <dgm:cxn modelId="{8EA2BE94-911E-4C81-9C39-A436DC37068F}" type="presOf" srcId="{4F6723F3-CEC8-454E-8F34-7553D8CCB181}" destId="{F3DA08F7-11A3-4907-AA52-4F079D5B96EB}" srcOrd="1" destOrd="0" presId="urn:microsoft.com/office/officeart/2005/8/layout/chart3"/>
    <dgm:cxn modelId="{2551F97D-6617-4A88-B1F0-051C4BBE571F}" type="presOf" srcId="{4F6723F3-CEC8-454E-8F34-7553D8CCB181}" destId="{40195FD0-2AE1-47E1-AD87-3B98E89EC4D1}" srcOrd="0" destOrd="0" presId="urn:microsoft.com/office/officeart/2005/8/layout/chart3"/>
    <dgm:cxn modelId="{0A0F089D-E939-4836-94FD-107EE5644E8C}" type="presOf" srcId="{0B504D55-3F0A-4C07-A4B2-211713ECE15A}" destId="{A75C1FAD-3C42-44DD-9B19-76FC963F7EB8}" srcOrd="0" destOrd="0" presId="urn:microsoft.com/office/officeart/2005/8/layout/chart3"/>
    <dgm:cxn modelId="{6AC1275A-C9DA-47D7-8E1E-E2063D73AFD1}" type="presParOf" srcId="{80B5361C-6923-4914-AAC1-DD884A5C6E44}" destId="{491B50B0-5886-4ECC-B17A-56764D296025}" srcOrd="0" destOrd="0" presId="urn:microsoft.com/office/officeart/2005/8/layout/chart3"/>
    <dgm:cxn modelId="{62CC7BD6-B1EC-4E49-A686-6710072328CD}" type="presParOf" srcId="{80B5361C-6923-4914-AAC1-DD884A5C6E44}" destId="{BA66B94D-3455-446A-8E2A-B2D924D1170F}" srcOrd="1" destOrd="0" presId="urn:microsoft.com/office/officeart/2005/8/layout/chart3"/>
    <dgm:cxn modelId="{06F41B2C-1AEB-4A21-AAE4-801026BB51E8}" type="presParOf" srcId="{80B5361C-6923-4914-AAC1-DD884A5C6E44}" destId="{40195FD0-2AE1-47E1-AD87-3B98E89EC4D1}" srcOrd="2" destOrd="0" presId="urn:microsoft.com/office/officeart/2005/8/layout/chart3"/>
    <dgm:cxn modelId="{A0A07B16-8D87-410F-ACA4-A5497E3B790A}" type="presParOf" srcId="{80B5361C-6923-4914-AAC1-DD884A5C6E44}" destId="{F3DA08F7-11A3-4907-AA52-4F079D5B96EB}" srcOrd="3" destOrd="0" presId="urn:microsoft.com/office/officeart/2005/8/layout/chart3"/>
    <dgm:cxn modelId="{1FCD80D3-EB4E-4F01-B5C4-F1D6F8577AB5}" type="presParOf" srcId="{80B5361C-6923-4914-AAC1-DD884A5C6E44}" destId="{401D8DEC-98C8-47B1-B9CF-554496FE0481}" srcOrd="4" destOrd="0" presId="urn:microsoft.com/office/officeart/2005/8/layout/chart3"/>
    <dgm:cxn modelId="{A10DEC9E-A0C7-4957-9472-BFCB30614DDD}" type="presParOf" srcId="{80B5361C-6923-4914-AAC1-DD884A5C6E44}" destId="{DE9DAF37-174A-4555-9712-D9EA042621D4}" srcOrd="5" destOrd="0" presId="urn:microsoft.com/office/officeart/2005/8/layout/chart3"/>
    <dgm:cxn modelId="{10B5583C-8C91-4EEC-8D30-0D7D3C0AEA61}" type="presParOf" srcId="{80B5361C-6923-4914-AAC1-DD884A5C6E44}" destId="{7576EB56-F7CD-42D9-AE74-0A97428515AF}" srcOrd="6" destOrd="0" presId="urn:microsoft.com/office/officeart/2005/8/layout/chart3"/>
    <dgm:cxn modelId="{BCACBBA6-C3E1-4B57-ABD6-8CC73FC3ACC4}" type="presParOf" srcId="{80B5361C-6923-4914-AAC1-DD884A5C6E44}" destId="{EF0A9CA8-4B45-47EF-AEC3-FFA58A008850}" srcOrd="7" destOrd="0" presId="urn:microsoft.com/office/officeart/2005/8/layout/chart3"/>
    <dgm:cxn modelId="{7E29C6FE-FF3E-40A8-95B0-B6C4B278924B}" type="presParOf" srcId="{80B5361C-6923-4914-AAC1-DD884A5C6E44}" destId="{A75C1FAD-3C42-44DD-9B19-76FC963F7EB8}" srcOrd="8" destOrd="0" presId="urn:microsoft.com/office/officeart/2005/8/layout/chart3"/>
    <dgm:cxn modelId="{3C805A12-C352-4039-A964-6A612868AB6F}" type="presParOf" srcId="{80B5361C-6923-4914-AAC1-DD884A5C6E44}" destId="{13CC80BA-522C-4719-BD6E-A3F896F28733}" srcOrd="9" destOrd="0" presId="urn:microsoft.com/office/officeart/2005/8/layout/chart3"/>
    <dgm:cxn modelId="{47AF5DAC-3D3B-405B-95F7-4C38AD5C61A9}" type="presParOf" srcId="{80B5361C-6923-4914-AAC1-DD884A5C6E44}" destId="{3063B2C0-65AA-44C3-881C-68DB5DFC821D}" srcOrd="10" destOrd="0" presId="urn:microsoft.com/office/officeart/2005/8/layout/chart3"/>
    <dgm:cxn modelId="{074DF471-97CB-4C01-9317-F803E1D59F73}" type="presParOf" srcId="{80B5361C-6923-4914-AAC1-DD884A5C6E44}" destId="{3F067126-82D4-421B-B6CA-07A00EC0D1FB}"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0BD0E6-7DFA-41DE-AF19-73A667B00F9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MX"/>
        </a:p>
      </dgm:t>
    </dgm:pt>
    <dgm:pt modelId="{A3A1DEC9-4304-477E-8130-8E1EC6A6A77D}">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MX" sz="1400" i="1" dirty="0" smtClean="0">
              <a:solidFill>
                <a:schemeClr val="bg1"/>
              </a:solidFill>
              <a:effectLst>
                <a:outerShdw blurRad="38100" dist="38100" dir="2700000" algn="tl">
                  <a:srgbClr val="000000">
                    <a:alpha val="43137"/>
                  </a:srgbClr>
                </a:outerShdw>
              </a:effectLst>
              <a:latin typeface="Berlin Sans FB" panose="020E0602020502020306" pitchFamily="34" charset="0"/>
            </a:rPr>
            <a:t>INE</a:t>
          </a:r>
          <a:endParaRPr lang="es-MX" sz="1400" b="0" i="1" dirty="0" smtClean="0">
            <a:solidFill>
              <a:schemeClr val="bg1"/>
            </a:solidFill>
            <a:effectLst>
              <a:outerShdw blurRad="38100" dist="38100" dir="2700000" algn="tl">
                <a:srgbClr val="000000">
                  <a:alpha val="43137"/>
                </a:srgbClr>
              </a:outerShdw>
            </a:effectLst>
            <a:latin typeface="Berlin Sans FB" panose="020E0602020502020306" pitchFamily="34" charset="0"/>
          </a:endParaRPr>
        </a:p>
        <a:p>
          <a:r>
            <a:rPr lang="es-MX" sz="1400" b="0" i="1" dirty="0" smtClean="0">
              <a:solidFill>
                <a:schemeClr val="bg1"/>
              </a:solidFill>
              <a:effectLst>
                <a:outerShdw blurRad="38100" dist="38100" dir="2700000" algn="tl">
                  <a:srgbClr val="000000">
                    <a:alpha val="43137"/>
                  </a:srgbClr>
                </a:outerShdw>
              </a:effectLst>
              <a:latin typeface="Berlin Sans FB" panose="020E0602020502020306" pitchFamily="34" charset="0"/>
            </a:rPr>
            <a:t> Organismo Autónomo integrado</a:t>
          </a:r>
          <a:endParaRPr lang="es-MX" sz="1400" b="0" i="1" dirty="0">
            <a:solidFill>
              <a:schemeClr val="bg1"/>
            </a:solidFill>
            <a:effectLst>
              <a:outerShdw blurRad="38100" dist="38100" dir="2700000" algn="tl">
                <a:srgbClr val="000000">
                  <a:alpha val="43137"/>
                </a:srgbClr>
              </a:outerShdw>
            </a:effectLst>
            <a:latin typeface="Berlin Sans FB" panose="020E0602020502020306" pitchFamily="34" charset="0"/>
          </a:endParaRPr>
        </a:p>
      </dgm:t>
    </dgm:pt>
    <dgm:pt modelId="{30405486-11AD-407B-A7D2-48B3094981D6}" type="parTrans" cxnId="{024CCBA2-BF6F-4506-9DE2-E1985CBB8DF4}">
      <dgm:prSet/>
      <dgm:spPr/>
      <dgm:t>
        <a:bodyPr/>
        <a:lstStyle/>
        <a:p>
          <a:endParaRPr lang="es-MX"/>
        </a:p>
      </dgm:t>
    </dgm:pt>
    <dgm:pt modelId="{28002F69-43C9-4F0D-B4DF-AEFE465635BB}" type="sibTrans" cxnId="{024CCBA2-BF6F-4506-9DE2-E1985CBB8DF4}">
      <dgm:prSet/>
      <dgm:spPr/>
      <dgm:t>
        <a:bodyPr/>
        <a:lstStyle/>
        <a:p>
          <a:endParaRPr lang="es-MX"/>
        </a:p>
      </dgm:t>
    </dgm:pt>
    <dgm:pt modelId="{5F0E30AD-E430-40CD-B81E-4612167E700A}">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MX" sz="1200" b="0" dirty="0" smtClean="0">
              <a:solidFill>
                <a:schemeClr val="bg1"/>
              </a:solidFill>
              <a:effectLst>
                <a:outerShdw blurRad="38100" dist="38100" dir="2700000" algn="tl">
                  <a:srgbClr val="000000">
                    <a:alpha val="43137"/>
                  </a:srgbClr>
                </a:outerShdw>
              </a:effectLst>
              <a:latin typeface="Berlin Sans FB" panose="020E0602020502020306" pitchFamily="34" charset="0"/>
            </a:rPr>
            <a:t>Órganos Directivos</a:t>
          </a:r>
          <a:endParaRPr lang="es-MX" sz="1200" b="0" dirty="0">
            <a:solidFill>
              <a:schemeClr val="bg1"/>
            </a:solidFill>
            <a:effectLst>
              <a:outerShdw blurRad="38100" dist="38100" dir="2700000" algn="tl">
                <a:srgbClr val="000000">
                  <a:alpha val="43137"/>
                </a:srgbClr>
              </a:outerShdw>
            </a:effectLst>
            <a:latin typeface="Berlin Sans FB" panose="020E0602020502020306" pitchFamily="34" charset="0"/>
          </a:endParaRPr>
        </a:p>
      </dgm:t>
    </dgm:pt>
    <dgm:pt modelId="{8C33ADD3-5F6B-46D0-9E36-0435D05AFE6A}" type="parTrans" cxnId="{5302FB37-F84C-455C-A3AD-38A30B41EE6A}">
      <dgm:prSet/>
      <dgm:spPr/>
      <dgm:t>
        <a:bodyPr/>
        <a:lstStyle/>
        <a:p>
          <a:endParaRPr lang="es-MX"/>
        </a:p>
      </dgm:t>
    </dgm:pt>
    <dgm:pt modelId="{9A30A33D-367F-4E3B-82F3-A6D4C85AFED0}" type="sibTrans" cxnId="{5302FB37-F84C-455C-A3AD-38A30B41EE6A}">
      <dgm:prSet/>
      <dgm:spPr/>
      <dgm:t>
        <a:bodyPr/>
        <a:lstStyle/>
        <a:p>
          <a:endParaRPr lang="es-MX"/>
        </a:p>
      </dgm:t>
    </dgm:pt>
    <dgm:pt modelId="{849A30AA-A35C-4A70-B756-BDFB3603992B}">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MX" sz="1200" b="0" dirty="0" smtClean="0">
              <a:solidFill>
                <a:schemeClr val="bg1"/>
              </a:solidFill>
              <a:effectLst>
                <a:outerShdw blurRad="38100" dist="38100" dir="2700000" algn="tl">
                  <a:srgbClr val="000000">
                    <a:alpha val="43137"/>
                  </a:srgbClr>
                </a:outerShdw>
              </a:effectLst>
              <a:latin typeface="Berlin Sans FB" panose="020E0602020502020306" pitchFamily="34" charset="0"/>
            </a:rPr>
            <a:t>Órganos de Vigilancia</a:t>
          </a:r>
          <a:endParaRPr lang="es-MX" sz="1200" b="0" dirty="0">
            <a:solidFill>
              <a:schemeClr val="bg1"/>
            </a:solidFill>
            <a:effectLst>
              <a:outerShdw blurRad="38100" dist="38100" dir="2700000" algn="tl">
                <a:srgbClr val="000000">
                  <a:alpha val="43137"/>
                </a:srgbClr>
              </a:outerShdw>
            </a:effectLst>
            <a:latin typeface="Berlin Sans FB" panose="020E0602020502020306" pitchFamily="34" charset="0"/>
          </a:endParaRPr>
        </a:p>
      </dgm:t>
    </dgm:pt>
    <dgm:pt modelId="{9F75A326-A64D-40A8-85C9-4677AD61A742}" type="parTrans" cxnId="{4B8129FD-8268-4DA4-B9AA-ECD0FA2F4440}">
      <dgm:prSet/>
      <dgm:spPr/>
      <dgm:t>
        <a:bodyPr/>
        <a:lstStyle/>
        <a:p>
          <a:endParaRPr lang="es-MX"/>
        </a:p>
      </dgm:t>
    </dgm:pt>
    <dgm:pt modelId="{6D7CA34A-3BDB-4DBA-8E75-24316CE72767}" type="sibTrans" cxnId="{4B8129FD-8268-4DA4-B9AA-ECD0FA2F4440}">
      <dgm:prSet/>
      <dgm:spPr/>
      <dgm:t>
        <a:bodyPr/>
        <a:lstStyle/>
        <a:p>
          <a:endParaRPr lang="es-MX"/>
        </a:p>
      </dgm:t>
    </dgm:pt>
    <dgm:pt modelId="{363103EA-7E5F-40BF-A0B6-59CEE769EFA4}">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MX" sz="1200" b="0" dirty="0" smtClean="0">
              <a:solidFill>
                <a:schemeClr val="bg1"/>
              </a:solidFill>
              <a:effectLst>
                <a:outerShdw blurRad="38100" dist="38100" dir="2700000" algn="tl">
                  <a:srgbClr val="000000">
                    <a:alpha val="43137"/>
                  </a:srgbClr>
                </a:outerShdw>
              </a:effectLst>
              <a:latin typeface="Berlin Sans FB" panose="020E0602020502020306" pitchFamily="34" charset="0"/>
            </a:rPr>
            <a:t>Comisión Nacional de Vigilancia</a:t>
          </a:r>
          <a:endParaRPr lang="es-MX" sz="1200" b="0" dirty="0">
            <a:solidFill>
              <a:schemeClr val="bg1"/>
            </a:solidFill>
            <a:effectLst>
              <a:outerShdw blurRad="38100" dist="38100" dir="2700000" algn="tl">
                <a:srgbClr val="000000">
                  <a:alpha val="43137"/>
                </a:srgbClr>
              </a:outerShdw>
            </a:effectLst>
            <a:latin typeface="Berlin Sans FB" panose="020E0602020502020306" pitchFamily="34" charset="0"/>
          </a:endParaRPr>
        </a:p>
      </dgm:t>
    </dgm:pt>
    <dgm:pt modelId="{9206B218-0C89-4F99-A858-02D31AE8C952}" type="parTrans" cxnId="{06EC5387-5E74-410D-94C9-8FE54891B233}">
      <dgm:prSet/>
      <dgm:spPr/>
      <dgm:t>
        <a:bodyPr/>
        <a:lstStyle/>
        <a:p>
          <a:endParaRPr lang="es-MX"/>
        </a:p>
      </dgm:t>
    </dgm:pt>
    <dgm:pt modelId="{C1A957D6-7C28-46A4-8BCB-DC05F6CCC0D4}" type="sibTrans" cxnId="{06EC5387-5E74-410D-94C9-8FE54891B233}">
      <dgm:prSet/>
      <dgm:spPr/>
      <dgm:t>
        <a:bodyPr/>
        <a:lstStyle/>
        <a:p>
          <a:endParaRPr lang="es-MX"/>
        </a:p>
      </dgm:t>
    </dgm:pt>
    <dgm:pt modelId="{FC197DA8-64A0-4BE3-A948-664AA4BCE4B6}">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MX" sz="1200" b="0" dirty="0" smtClean="0">
              <a:solidFill>
                <a:schemeClr val="bg1"/>
              </a:solidFill>
              <a:effectLst>
                <a:outerShdw blurRad="38100" dist="38100" dir="2700000" algn="tl">
                  <a:srgbClr val="000000">
                    <a:alpha val="43137"/>
                  </a:srgbClr>
                </a:outerShdw>
              </a:effectLst>
              <a:latin typeface="Berlin Sans FB" panose="020E0602020502020306" pitchFamily="34" charset="0"/>
            </a:rPr>
            <a:t>Órganos Ejecutivos</a:t>
          </a:r>
          <a:endParaRPr lang="es-MX" sz="1200" b="0" dirty="0">
            <a:solidFill>
              <a:schemeClr val="bg1"/>
            </a:solidFill>
            <a:effectLst>
              <a:outerShdw blurRad="38100" dist="38100" dir="2700000" algn="tl">
                <a:srgbClr val="000000">
                  <a:alpha val="43137"/>
                </a:srgbClr>
              </a:outerShdw>
            </a:effectLst>
            <a:latin typeface="Berlin Sans FB" panose="020E0602020502020306" pitchFamily="34" charset="0"/>
          </a:endParaRPr>
        </a:p>
      </dgm:t>
    </dgm:pt>
    <dgm:pt modelId="{DFD1992E-C352-49B8-898A-9C8C07D7A8A5}" type="parTrans" cxnId="{02EC3451-BBD3-4248-8BFD-7D7BE1953ED2}">
      <dgm:prSet/>
      <dgm:spPr/>
      <dgm:t>
        <a:bodyPr/>
        <a:lstStyle/>
        <a:p>
          <a:endParaRPr lang="es-MX"/>
        </a:p>
      </dgm:t>
    </dgm:pt>
    <dgm:pt modelId="{549A40A9-CF45-4191-B102-1806D910981A}" type="sibTrans" cxnId="{02EC3451-BBD3-4248-8BFD-7D7BE1953ED2}">
      <dgm:prSet/>
      <dgm:spPr/>
      <dgm:t>
        <a:bodyPr/>
        <a:lstStyle/>
        <a:p>
          <a:endParaRPr lang="es-MX"/>
        </a:p>
      </dgm:t>
    </dgm:pt>
    <dgm:pt modelId="{F171A4D6-36EE-409A-AAF6-8FCB6FD3F4DF}">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MX" sz="1200" b="0" dirty="0" smtClean="0">
              <a:solidFill>
                <a:schemeClr val="bg1"/>
              </a:solidFill>
              <a:effectLst>
                <a:outerShdw blurRad="38100" dist="38100" dir="2700000" algn="tl">
                  <a:srgbClr val="000000">
                    <a:alpha val="43137"/>
                  </a:srgbClr>
                </a:outerShdw>
              </a:effectLst>
              <a:latin typeface="Berlin Sans FB" panose="020E0602020502020306" pitchFamily="34" charset="0"/>
            </a:rPr>
            <a:t>Comisiones Locales y Distritales</a:t>
          </a:r>
          <a:endParaRPr lang="es-MX" sz="1200" b="0" dirty="0">
            <a:solidFill>
              <a:schemeClr val="bg1"/>
            </a:solidFill>
            <a:effectLst>
              <a:outerShdw blurRad="38100" dist="38100" dir="2700000" algn="tl">
                <a:srgbClr val="000000">
                  <a:alpha val="43137"/>
                </a:srgbClr>
              </a:outerShdw>
            </a:effectLst>
            <a:latin typeface="Berlin Sans FB" panose="020E0602020502020306" pitchFamily="34" charset="0"/>
          </a:endParaRPr>
        </a:p>
      </dgm:t>
    </dgm:pt>
    <dgm:pt modelId="{C3C404F0-FF0C-4638-BBE8-15B6CE1FFD09}" type="parTrans" cxnId="{F49946D2-0820-429C-9ADF-C9A82F19B2EF}">
      <dgm:prSet/>
      <dgm:spPr/>
      <dgm:t>
        <a:bodyPr/>
        <a:lstStyle/>
        <a:p>
          <a:endParaRPr lang="es-MX"/>
        </a:p>
      </dgm:t>
    </dgm:pt>
    <dgm:pt modelId="{5CAF21AA-ED4F-40D2-B9F2-6FCD2F0C4137}" type="sibTrans" cxnId="{F49946D2-0820-429C-9ADF-C9A82F19B2EF}">
      <dgm:prSet/>
      <dgm:spPr/>
      <dgm:t>
        <a:bodyPr/>
        <a:lstStyle/>
        <a:p>
          <a:endParaRPr lang="es-MX"/>
        </a:p>
      </dgm:t>
    </dgm:pt>
    <dgm:pt modelId="{41E6568B-FB16-4619-ACBE-1BD0F71EFA71}">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MX" sz="1200" b="0" dirty="0" smtClean="0">
              <a:solidFill>
                <a:schemeClr val="bg1"/>
              </a:solidFill>
              <a:effectLst>
                <a:outerShdw blurRad="38100" dist="38100" dir="2700000" algn="tl">
                  <a:srgbClr val="000000">
                    <a:alpha val="43137"/>
                  </a:srgbClr>
                </a:outerShdw>
              </a:effectLst>
              <a:latin typeface="Berlin Sans FB" panose="020E0602020502020306" pitchFamily="34" charset="0"/>
            </a:rPr>
            <a:t>Junta General Ejecutiva</a:t>
          </a:r>
          <a:endParaRPr lang="es-MX" sz="1200" b="0" dirty="0">
            <a:solidFill>
              <a:schemeClr val="bg1"/>
            </a:solidFill>
            <a:effectLst>
              <a:outerShdw blurRad="38100" dist="38100" dir="2700000" algn="tl">
                <a:srgbClr val="000000">
                  <a:alpha val="43137"/>
                </a:srgbClr>
              </a:outerShdw>
            </a:effectLst>
            <a:latin typeface="Berlin Sans FB" panose="020E0602020502020306" pitchFamily="34" charset="0"/>
          </a:endParaRPr>
        </a:p>
      </dgm:t>
    </dgm:pt>
    <dgm:pt modelId="{9252F406-2C99-45BA-A974-AE2A095C3CE7}" type="parTrans" cxnId="{5A342439-D09D-45C5-BCB1-BB263DFC9A83}">
      <dgm:prSet/>
      <dgm:spPr/>
      <dgm:t>
        <a:bodyPr/>
        <a:lstStyle/>
        <a:p>
          <a:endParaRPr lang="es-MX"/>
        </a:p>
      </dgm:t>
    </dgm:pt>
    <dgm:pt modelId="{8ABBF348-5FBB-46B3-B5CC-1F9DFDF0F6A1}" type="sibTrans" cxnId="{5A342439-D09D-45C5-BCB1-BB263DFC9A83}">
      <dgm:prSet/>
      <dgm:spPr/>
      <dgm:t>
        <a:bodyPr/>
        <a:lstStyle/>
        <a:p>
          <a:endParaRPr lang="es-MX"/>
        </a:p>
      </dgm:t>
    </dgm:pt>
    <dgm:pt modelId="{F5B4E379-35A2-4005-B07A-F7EB75EDC125}">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MX" sz="1200" b="0" dirty="0" smtClean="0">
              <a:solidFill>
                <a:schemeClr val="bg1"/>
              </a:solidFill>
              <a:effectLst>
                <a:outerShdw blurRad="38100" dist="38100" dir="2700000" algn="tl">
                  <a:srgbClr val="000000">
                    <a:alpha val="43137"/>
                  </a:srgbClr>
                </a:outerShdw>
              </a:effectLst>
              <a:latin typeface="Berlin Sans FB" panose="020E0602020502020306" pitchFamily="34" charset="0"/>
            </a:rPr>
            <a:t>Consejo General</a:t>
          </a:r>
          <a:endParaRPr lang="es-MX" sz="1200" b="0" dirty="0">
            <a:solidFill>
              <a:schemeClr val="bg1"/>
            </a:solidFill>
            <a:effectLst>
              <a:outerShdw blurRad="38100" dist="38100" dir="2700000" algn="tl">
                <a:srgbClr val="000000">
                  <a:alpha val="43137"/>
                </a:srgbClr>
              </a:outerShdw>
            </a:effectLst>
            <a:latin typeface="Berlin Sans FB" panose="020E0602020502020306" pitchFamily="34" charset="0"/>
          </a:endParaRPr>
        </a:p>
      </dgm:t>
    </dgm:pt>
    <dgm:pt modelId="{EF27EF76-9E5E-41C1-A2A0-CA8FCCDABDBE}" type="parTrans" cxnId="{898891D3-2BA2-41B4-BDE4-877365AC398A}">
      <dgm:prSet/>
      <dgm:spPr/>
      <dgm:t>
        <a:bodyPr/>
        <a:lstStyle/>
        <a:p>
          <a:endParaRPr lang="es-MX"/>
        </a:p>
      </dgm:t>
    </dgm:pt>
    <dgm:pt modelId="{6CE9D0A4-E323-4E9C-ABF0-5034C0647A1F}" type="sibTrans" cxnId="{898891D3-2BA2-41B4-BDE4-877365AC398A}">
      <dgm:prSet/>
      <dgm:spPr/>
      <dgm:t>
        <a:bodyPr/>
        <a:lstStyle/>
        <a:p>
          <a:endParaRPr lang="es-MX"/>
        </a:p>
      </dgm:t>
    </dgm:pt>
    <dgm:pt modelId="{C8E0DB62-866A-40D1-B651-01119BBA7E51}">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MX" sz="1200" b="0" dirty="0" smtClean="0">
              <a:solidFill>
                <a:schemeClr val="bg1"/>
              </a:solidFill>
              <a:effectLst>
                <a:outerShdw blurRad="38100" dist="38100" dir="2700000" algn="tl">
                  <a:srgbClr val="000000">
                    <a:alpha val="43137"/>
                  </a:srgbClr>
                </a:outerShdw>
              </a:effectLst>
              <a:latin typeface="Berlin Sans FB" panose="020E0602020502020306" pitchFamily="34" charset="0"/>
            </a:rPr>
            <a:t>Consejos Locales y Distritales</a:t>
          </a:r>
          <a:endParaRPr lang="es-MX" sz="1200" b="0" dirty="0">
            <a:solidFill>
              <a:schemeClr val="bg1"/>
            </a:solidFill>
            <a:effectLst>
              <a:outerShdw blurRad="38100" dist="38100" dir="2700000" algn="tl">
                <a:srgbClr val="000000">
                  <a:alpha val="43137"/>
                </a:srgbClr>
              </a:outerShdw>
            </a:effectLst>
            <a:latin typeface="Berlin Sans FB" panose="020E0602020502020306" pitchFamily="34" charset="0"/>
          </a:endParaRPr>
        </a:p>
      </dgm:t>
    </dgm:pt>
    <dgm:pt modelId="{E55DD128-E1B1-4CD0-B903-96BF5699FF0D}" type="parTrans" cxnId="{485A2A4E-1C8C-46CA-8524-EA9FF48EC06C}">
      <dgm:prSet/>
      <dgm:spPr/>
      <dgm:t>
        <a:bodyPr/>
        <a:lstStyle/>
        <a:p>
          <a:endParaRPr lang="es-MX"/>
        </a:p>
      </dgm:t>
    </dgm:pt>
    <dgm:pt modelId="{ACB7BB17-FDBA-4CB4-A3E9-807BA117EA0F}" type="sibTrans" cxnId="{485A2A4E-1C8C-46CA-8524-EA9FF48EC06C}">
      <dgm:prSet/>
      <dgm:spPr/>
      <dgm:t>
        <a:bodyPr/>
        <a:lstStyle/>
        <a:p>
          <a:endParaRPr lang="es-MX"/>
        </a:p>
      </dgm:t>
    </dgm:pt>
    <dgm:pt modelId="{04A9EC77-785F-4485-BB18-7B38BC4A342D}">
      <dgm:prSet phldrT="[Texto]" custT="1">
        <dgm:style>
          <a:lnRef idx="1">
            <a:schemeClr val="accent5"/>
          </a:lnRef>
          <a:fillRef idx="3">
            <a:schemeClr val="accent5"/>
          </a:fillRef>
          <a:effectRef idx="2">
            <a:schemeClr val="accent5"/>
          </a:effectRef>
          <a:fontRef idx="minor">
            <a:schemeClr val="lt1"/>
          </a:fontRef>
        </dgm:style>
      </dgm:prSet>
      <dgm:spPr/>
      <dgm:t>
        <a:bodyPr/>
        <a:lstStyle/>
        <a:p>
          <a:r>
            <a:rPr lang="es-MX" sz="1200" b="0" dirty="0" smtClean="0">
              <a:solidFill>
                <a:schemeClr val="bg1"/>
              </a:solidFill>
              <a:effectLst>
                <a:outerShdw blurRad="38100" dist="38100" dir="2700000" algn="tl">
                  <a:srgbClr val="000000">
                    <a:alpha val="43137"/>
                  </a:srgbClr>
                </a:outerShdw>
              </a:effectLst>
              <a:latin typeface="Berlin Sans FB" panose="020E0602020502020306" pitchFamily="34" charset="0"/>
            </a:rPr>
            <a:t>Juntas Ejecutivas Locales y Distritales</a:t>
          </a:r>
          <a:endParaRPr lang="es-MX" sz="1200" b="0" dirty="0">
            <a:solidFill>
              <a:schemeClr val="bg1"/>
            </a:solidFill>
            <a:effectLst>
              <a:outerShdw blurRad="38100" dist="38100" dir="2700000" algn="tl">
                <a:srgbClr val="000000">
                  <a:alpha val="43137"/>
                </a:srgbClr>
              </a:outerShdw>
            </a:effectLst>
            <a:latin typeface="Berlin Sans FB" panose="020E0602020502020306" pitchFamily="34" charset="0"/>
          </a:endParaRPr>
        </a:p>
      </dgm:t>
    </dgm:pt>
    <dgm:pt modelId="{0F65B6DA-CC11-44C2-B306-01985E65E27C}" type="parTrans" cxnId="{F790092A-43FC-446F-8C77-8E0883883EC2}">
      <dgm:prSet/>
      <dgm:spPr/>
      <dgm:t>
        <a:bodyPr/>
        <a:lstStyle/>
        <a:p>
          <a:endParaRPr lang="es-MX"/>
        </a:p>
      </dgm:t>
    </dgm:pt>
    <dgm:pt modelId="{347FDF4F-F70A-4997-B126-ABECB72A32A1}" type="sibTrans" cxnId="{F790092A-43FC-446F-8C77-8E0883883EC2}">
      <dgm:prSet/>
      <dgm:spPr/>
      <dgm:t>
        <a:bodyPr/>
        <a:lstStyle/>
        <a:p>
          <a:endParaRPr lang="es-MX"/>
        </a:p>
      </dgm:t>
    </dgm:pt>
    <dgm:pt modelId="{7626994E-2469-4BE0-87D8-693634C3D004}" type="pres">
      <dgm:prSet presAssocID="{690BD0E6-7DFA-41DE-AF19-73A667B00F9B}" presName="hierChild1" presStyleCnt="0">
        <dgm:presLayoutVars>
          <dgm:chPref val="1"/>
          <dgm:dir/>
          <dgm:animOne val="branch"/>
          <dgm:animLvl val="lvl"/>
          <dgm:resizeHandles/>
        </dgm:presLayoutVars>
      </dgm:prSet>
      <dgm:spPr/>
      <dgm:t>
        <a:bodyPr/>
        <a:lstStyle/>
        <a:p>
          <a:endParaRPr lang="es-MX"/>
        </a:p>
      </dgm:t>
    </dgm:pt>
    <dgm:pt modelId="{2038F7A6-6566-4A42-A5DF-0496D05C78A2}" type="pres">
      <dgm:prSet presAssocID="{A3A1DEC9-4304-477E-8130-8E1EC6A6A77D}" presName="hierRoot1" presStyleCnt="0"/>
      <dgm:spPr/>
    </dgm:pt>
    <dgm:pt modelId="{0A8E49D5-7E24-40E5-BF49-D51969A2CC53}" type="pres">
      <dgm:prSet presAssocID="{A3A1DEC9-4304-477E-8130-8E1EC6A6A77D}" presName="composite" presStyleCnt="0"/>
      <dgm:spPr/>
    </dgm:pt>
    <dgm:pt modelId="{718CF068-4C2B-4CE3-9D8B-5C57180DF752}" type="pres">
      <dgm:prSet presAssocID="{A3A1DEC9-4304-477E-8130-8E1EC6A6A77D}" presName="background" presStyleLbl="node0" presStyleIdx="0" presStyleCnt="1"/>
      <dgm:spPr/>
    </dgm:pt>
    <dgm:pt modelId="{ECEF8C9F-5767-4779-A154-6E881B8FB021}" type="pres">
      <dgm:prSet presAssocID="{A3A1DEC9-4304-477E-8130-8E1EC6A6A77D}" presName="text" presStyleLbl="fgAcc0" presStyleIdx="0" presStyleCnt="1" custScaleX="382162" custScaleY="191571" custLinFactY="-146628" custLinFactNeighborX="-30746" custLinFactNeighborY="-200000">
        <dgm:presLayoutVars>
          <dgm:chPref val="3"/>
        </dgm:presLayoutVars>
      </dgm:prSet>
      <dgm:spPr/>
      <dgm:t>
        <a:bodyPr/>
        <a:lstStyle/>
        <a:p>
          <a:endParaRPr lang="es-MX"/>
        </a:p>
      </dgm:t>
    </dgm:pt>
    <dgm:pt modelId="{2506E0A2-B60E-4BD6-A8DA-94B3738B3F28}" type="pres">
      <dgm:prSet presAssocID="{A3A1DEC9-4304-477E-8130-8E1EC6A6A77D}" presName="hierChild2" presStyleCnt="0"/>
      <dgm:spPr/>
    </dgm:pt>
    <dgm:pt modelId="{47F14558-E2AF-4896-A7D2-EFB77914DB6D}" type="pres">
      <dgm:prSet presAssocID="{8C33ADD3-5F6B-46D0-9E36-0435D05AFE6A}" presName="Name10" presStyleLbl="parChTrans1D2" presStyleIdx="0" presStyleCnt="3"/>
      <dgm:spPr/>
      <dgm:t>
        <a:bodyPr/>
        <a:lstStyle/>
        <a:p>
          <a:endParaRPr lang="es-MX"/>
        </a:p>
      </dgm:t>
    </dgm:pt>
    <dgm:pt modelId="{F7F8BC46-C455-4E2C-95C7-5E83547A8F1D}" type="pres">
      <dgm:prSet presAssocID="{5F0E30AD-E430-40CD-B81E-4612167E700A}" presName="hierRoot2" presStyleCnt="0"/>
      <dgm:spPr/>
    </dgm:pt>
    <dgm:pt modelId="{2B6F7427-E788-42AC-90A8-DBAB1172C665}" type="pres">
      <dgm:prSet presAssocID="{5F0E30AD-E430-40CD-B81E-4612167E700A}" presName="composite2" presStyleCnt="0"/>
      <dgm:spPr/>
    </dgm:pt>
    <dgm:pt modelId="{6E47B7D7-B367-41B8-BDD0-DA3D994E0FEB}" type="pres">
      <dgm:prSet presAssocID="{5F0E30AD-E430-40CD-B81E-4612167E700A}" presName="background2" presStyleLbl="node2" presStyleIdx="0" presStyleCnt="3"/>
      <dgm:spPr/>
    </dgm:pt>
    <dgm:pt modelId="{76BB92F0-F271-4F06-A731-E13D85C71258}" type="pres">
      <dgm:prSet presAssocID="{5F0E30AD-E430-40CD-B81E-4612167E700A}" presName="text2" presStyleLbl="fgAcc2" presStyleIdx="0" presStyleCnt="3" custScaleX="302629" custLinFactY="-133228" custLinFactNeighborX="-4563" custLinFactNeighborY="-200000">
        <dgm:presLayoutVars>
          <dgm:chPref val="3"/>
        </dgm:presLayoutVars>
      </dgm:prSet>
      <dgm:spPr/>
      <dgm:t>
        <a:bodyPr/>
        <a:lstStyle/>
        <a:p>
          <a:endParaRPr lang="es-MX"/>
        </a:p>
      </dgm:t>
    </dgm:pt>
    <dgm:pt modelId="{DABAD56D-9A92-430E-AE98-E62432F83478}" type="pres">
      <dgm:prSet presAssocID="{5F0E30AD-E430-40CD-B81E-4612167E700A}" presName="hierChild3" presStyleCnt="0"/>
      <dgm:spPr/>
    </dgm:pt>
    <dgm:pt modelId="{129AACE1-6F25-4CC0-973E-D21B96E23D57}" type="pres">
      <dgm:prSet presAssocID="{EF27EF76-9E5E-41C1-A2A0-CA8FCCDABDBE}" presName="Name17" presStyleLbl="parChTrans1D3" presStyleIdx="0" presStyleCnt="6"/>
      <dgm:spPr/>
      <dgm:t>
        <a:bodyPr/>
        <a:lstStyle/>
        <a:p>
          <a:endParaRPr lang="es-MX"/>
        </a:p>
      </dgm:t>
    </dgm:pt>
    <dgm:pt modelId="{374D2DCC-B249-4567-959F-B0FC600CB2A1}" type="pres">
      <dgm:prSet presAssocID="{F5B4E379-35A2-4005-B07A-F7EB75EDC125}" presName="hierRoot3" presStyleCnt="0"/>
      <dgm:spPr/>
    </dgm:pt>
    <dgm:pt modelId="{89C86B01-9188-4875-BE08-59147AB30FA3}" type="pres">
      <dgm:prSet presAssocID="{F5B4E379-35A2-4005-B07A-F7EB75EDC125}" presName="composite3" presStyleCnt="0"/>
      <dgm:spPr/>
    </dgm:pt>
    <dgm:pt modelId="{0035BAA4-BAFB-4844-B092-345DA0CE589F}" type="pres">
      <dgm:prSet presAssocID="{F5B4E379-35A2-4005-B07A-F7EB75EDC125}" presName="background3" presStyleLbl="node3" presStyleIdx="0" presStyleCnt="6"/>
      <dgm:spPr/>
    </dgm:pt>
    <dgm:pt modelId="{8EB3B13F-EF2C-4C16-B7DF-F78C1F3886EB}" type="pres">
      <dgm:prSet presAssocID="{F5B4E379-35A2-4005-B07A-F7EB75EDC125}" presName="text3" presStyleLbl="fgAcc3" presStyleIdx="0" presStyleCnt="6" custScaleX="152399" custScaleY="165394" custLinFactY="-100000" custLinFactNeighborX="-1181" custLinFactNeighborY="-142638">
        <dgm:presLayoutVars>
          <dgm:chPref val="3"/>
        </dgm:presLayoutVars>
      </dgm:prSet>
      <dgm:spPr/>
      <dgm:t>
        <a:bodyPr/>
        <a:lstStyle/>
        <a:p>
          <a:endParaRPr lang="es-MX"/>
        </a:p>
      </dgm:t>
    </dgm:pt>
    <dgm:pt modelId="{CE1A7044-A0F6-405E-BDF4-F3C649D65650}" type="pres">
      <dgm:prSet presAssocID="{F5B4E379-35A2-4005-B07A-F7EB75EDC125}" presName="hierChild4" presStyleCnt="0"/>
      <dgm:spPr/>
    </dgm:pt>
    <dgm:pt modelId="{B68C51C8-22EC-40D3-AFB8-387899BF41B1}" type="pres">
      <dgm:prSet presAssocID="{E55DD128-E1B1-4CD0-B903-96BF5699FF0D}" presName="Name17" presStyleLbl="parChTrans1D3" presStyleIdx="1" presStyleCnt="6"/>
      <dgm:spPr/>
      <dgm:t>
        <a:bodyPr/>
        <a:lstStyle/>
        <a:p>
          <a:endParaRPr lang="es-MX"/>
        </a:p>
      </dgm:t>
    </dgm:pt>
    <dgm:pt modelId="{B0ED5286-6793-4897-904F-303A674BD066}" type="pres">
      <dgm:prSet presAssocID="{C8E0DB62-866A-40D1-B651-01119BBA7E51}" presName="hierRoot3" presStyleCnt="0"/>
      <dgm:spPr/>
    </dgm:pt>
    <dgm:pt modelId="{5364121F-5DCA-4168-8154-0960382D3FEE}" type="pres">
      <dgm:prSet presAssocID="{C8E0DB62-866A-40D1-B651-01119BBA7E51}" presName="composite3" presStyleCnt="0"/>
      <dgm:spPr/>
    </dgm:pt>
    <dgm:pt modelId="{2740C1D9-14F3-4965-A416-B5B9F3D1D134}" type="pres">
      <dgm:prSet presAssocID="{C8E0DB62-866A-40D1-B651-01119BBA7E51}" presName="background3" presStyleLbl="node3" presStyleIdx="1" presStyleCnt="6"/>
      <dgm:spPr/>
    </dgm:pt>
    <dgm:pt modelId="{8B24E885-C229-4325-A966-0212598C4C93}" type="pres">
      <dgm:prSet presAssocID="{C8E0DB62-866A-40D1-B651-01119BBA7E51}" presName="text3" presStyleLbl="fgAcc3" presStyleIdx="1" presStyleCnt="6" custScaleX="134771" custScaleY="156128" custLinFactY="-100000" custLinFactNeighborX="-5680" custLinFactNeighborY="-142638">
        <dgm:presLayoutVars>
          <dgm:chPref val="3"/>
        </dgm:presLayoutVars>
      </dgm:prSet>
      <dgm:spPr/>
      <dgm:t>
        <a:bodyPr/>
        <a:lstStyle/>
        <a:p>
          <a:endParaRPr lang="es-MX"/>
        </a:p>
      </dgm:t>
    </dgm:pt>
    <dgm:pt modelId="{5CF6AA31-9C2C-4E7B-953E-73F937F6264B}" type="pres">
      <dgm:prSet presAssocID="{C8E0DB62-866A-40D1-B651-01119BBA7E51}" presName="hierChild4" presStyleCnt="0"/>
      <dgm:spPr/>
    </dgm:pt>
    <dgm:pt modelId="{A25E34E4-7C58-4A40-B4FA-69D7D911A5D3}" type="pres">
      <dgm:prSet presAssocID="{DFD1992E-C352-49B8-898A-9C8C07D7A8A5}" presName="Name10" presStyleLbl="parChTrans1D2" presStyleIdx="1" presStyleCnt="3"/>
      <dgm:spPr/>
      <dgm:t>
        <a:bodyPr/>
        <a:lstStyle/>
        <a:p>
          <a:endParaRPr lang="es-MX"/>
        </a:p>
      </dgm:t>
    </dgm:pt>
    <dgm:pt modelId="{6ED96C9A-44F1-4748-B970-35B49FEA1373}" type="pres">
      <dgm:prSet presAssocID="{FC197DA8-64A0-4BE3-A948-664AA4BCE4B6}" presName="hierRoot2" presStyleCnt="0"/>
      <dgm:spPr/>
    </dgm:pt>
    <dgm:pt modelId="{539E096D-8EC9-4380-9014-41409ED109F0}" type="pres">
      <dgm:prSet presAssocID="{FC197DA8-64A0-4BE3-A948-664AA4BCE4B6}" presName="composite2" presStyleCnt="0"/>
      <dgm:spPr/>
    </dgm:pt>
    <dgm:pt modelId="{0B64E978-4D14-4E34-A5AB-A903B4ED3CA1}" type="pres">
      <dgm:prSet presAssocID="{FC197DA8-64A0-4BE3-A948-664AA4BCE4B6}" presName="background2" presStyleLbl="node2" presStyleIdx="1" presStyleCnt="3"/>
      <dgm:spPr/>
    </dgm:pt>
    <dgm:pt modelId="{7BDDBED4-3A4B-4DB7-AF17-114C5647B665}" type="pres">
      <dgm:prSet presAssocID="{FC197DA8-64A0-4BE3-A948-664AA4BCE4B6}" presName="text2" presStyleLbl="fgAcc2" presStyleIdx="1" presStyleCnt="3" custScaleX="256617" custLinFactNeighborX="-22593" custLinFactNeighborY="-81078">
        <dgm:presLayoutVars>
          <dgm:chPref val="3"/>
        </dgm:presLayoutVars>
      </dgm:prSet>
      <dgm:spPr/>
      <dgm:t>
        <a:bodyPr/>
        <a:lstStyle/>
        <a:p>
          <a:endParaRPr lang="es-MX"/>
        </a:p>
      </dgm:t>
    </dgm:pt>
    <dgm:pt modelId="{FF37B347-4378-459E-9AE0-DCCA925F96E1}" type="pres">
      <dgm:prSet presAssocID="{FC197DA8-64A0-4BE3-A948-664AA4BCE4B6}" presName="hierChild3" presStyleCnt="0"/>
      <dgm:spPr/>
    </dgm:pt>
    <dgm:pt modelId="{4EFE6C47-813A-4A76-BFD3-CB0EC0D1F6D0}" type="pres">
      <dgm:prSet presAssocID="{9252F406-2C99-45BA-A974-AE2A095C3CE7}" presName="Name17" presStyleLbl="parChTrans1D3" presStyleIdx="2" presStyleCnt="6"/>
      <dgm:spPr/>
      <dgm:t>
        <a:bodyPr/>
        <a:lstStyle/>
        <a:p>
          <a:endParaRPr lang="es-MX"/>
        </a:p>
      </dgm:t>
    </dgm:pt>
    <dgm:pt modelId="{17E9E739-8C51-4018-AD96-55ABCD0113A6}" type="pres">
      <dgm:prSet presAssocID="{41E6568B-FB16-4619-ACBE-1BD0F71EFA71}" presName="hierRoot3" presStyleCnt="0"/>
      <dgm:spPr/>
    </dgm:pt>
    <dgm:pt modelId="{1E2FC2E7-4141-4071-A071-A7B018943F56}" type="pres">
      <dgm:prSet presAssocID="{41E6568B-FB16-4619-ACBE-1BD0F71EFA71}" presName="composite3" presStyleCnt="0"/>
      <dgm:spPr/>
    </dgm:pt>
    <dgm:pt modelId="{B9C26CEE-343B-4E3C-8E65-0CC3857D6764}" type="pres">
      <dgm:prSet presAssocID="{41E6568B-FB16-4619-ACBE-1BD0F71EFA71}" presName="background3" presStyleLbl="node3" presStyleIdx="2" presStyleCnt="6"/>
      <dgm:spPr/>
    </dgm:pt>
    <dgm:pt modelId="{C93926E6-D5D5-4000-8714-BF533158C03C}" type="pres">
      <dgm:prSet presAssocID="{41E6568B-FB16-4619-ACBE-1BD0F71EFA71}" presName="text3" presStyleLbl="fgAcc3" presStyleIdx="2" presStyleCnt="6" custScaleX="152907" custScaleY="156129" custLinFactNeighborX="-2558" custLinFactNeighborY="25272">
        <dgm:presLayoutVars>
          <dgm:chPref val="3"/>
        </dgm:presLayoutVars>
      </dgm:prSet>
      <dgm:spPr/>
      <dgm:t>
        <a:bodyPr/>
        <a:lstStyle/>
        <a:p>
          <a:endParaRPr lang="es-MX"/>
        </a:p>
      </dgm:t>
    </dgm:pt>
    <dgm:pt modelId="{2BAC5439-3A23-4BA0-AA88-775BA0C0509E}" type="pres">
      <dgm:prSet presAssocID="{41E6568B-FB16-4619-ACBE-1BD0F71EFA71}" presName="hierChild4" presStyleCnt="0"/>
      <dgm:spPr/>
    </dgm:pt>
    <dgm:pt modelId="{80D12042-DDCE-40F8-BDB8-DBDFCB4FB954}" type="pres">
      <dgm:prSet presAssocID="{0F65B6DA-CC11-44C2-B306-01985E65E27C}" presName="Name17" presStyleLbl="parChTrans1D3" presStyleIdx="3" presStyleCnt="6"/>
      <dgm:spPr/>
      <dgm:t>
        <a:bodyPr/>
        <a:lstStyle/>
        <a:p>
          <a:endParaRPr lang="es-MX"/>
        </a:p>
      </dgm:t>
    </dgm:pt>
    <dgm:pt modelId="{F093D0E5-5602-4E2D-AE5E-14E55EF1B20F}" type="pres">
      <dgm:prSet presAssocID="{04A9EC77-785F-4485-BB18-7B38BC4A342D}" presName="hierRoot3" presStyleCnt="0"/>
      <dgm:spPr/>
    </dgm:pt>
    <dgm:pt modelId="{E020333F-8D91-4F94-9E0B-35593CEE9398}" type="pres">
      <dgm:prSet presAssocID="{04A9EC77-785F-4485-BB18-7B38BC4A342D}" presName="composite3" presStyleCnt="0"/>
      <dgm:spPr/>
    </dgm:pt>
    <dgm:pt modelId="{E8480D53-873B-4B2E-9AD4-EB5209B1E758}" type="pres">
      <dgm:prSet presAssocID="{04A9EC77-785F-4485-BB18-7B38BC4A342D}" presName="background3" presStyleLbl="node3" presStyleIdx="3" presStyleCnt="6"/>
      <dgm:spPr/>
    </dgm:pt>
    <dgm:pt modelId="{7F807D65-502B-4C52-A6BF-2343E0D899A8}" type="pres">
      <dgm:prSet presAssocID="{04A9EC77-785F-4485-BB18-7B38BC4A342D}" presName="text3" presStyleLbl="fgAcc3" presStyleIdx="3" presStyleCnt="6" custScaleX="241644" custScaleY="156129" custLinFactNeighborX="2443" custLinFactNeighborY="25272">
        <dgm:presLayoutVars>
          <dgm:chPref val="3"/>
        </dgm:presLayoutVars>
      </dgm:prSet>
      <dgm:spPr/>
      <dgm:t>
        <a:bodyPr/>
        <a:lstStyle/>
        <a:p>
          <a:endParaRPr lang="es-MX"/>
        </a:p>
      </dgm:t>
    </dgm:pt>
    <dgm:pt modelId="{87FA3B4A-84B5-4704-BFD8-FC3AF6E40565}" type="pres">
      <dgm:prSet presAssocID="{04A9EC77-785F-4485-BB18-7B38BC4A342D}" presName="hierChild4" presStyleCnt="0"/>
      <dgm:spPr/>
    </dgm:pt>
    <dgm:pt modelId="{B00BD515-BA81-42D5-9CF7-4000B12A192E}" type="pres">
      <dgm:prSet presAssocID="{9F75A326-A64D-40A8-85C9-4677AD61A742}" presName="Name10" presStyleLbl="parChTrans1D2" presStyleIdx="2" presStyleCnt="3"/>
      <dgm:spPr/>
      <dgm:t>
        <a:bodyPr/>
        <a:lstStyle/>
        <a:p>
          <a:endParaRPr lang="es-MX"/>
        </a:p>
      </dgm:t>
    </dgm:pt>
    <dgm:pt modelId="{86CAB139-8F6F-4E09-AC33-ADE8BC4B97F6}" type="pres">
      <dgm:prSet presAssocID="{849A30AA-A35C-4A70-B756-BDFB3603992B}" presName="hierRoot2" presStyleCnt="0"/>
      <dgm:spPr/>
    </dgm:pt>
    <dgm:pt modelId="{7CBEDFF7-AC73-4614-A54F-8178EA912857}" type="pres">
      <dgm:prSet presAssocID="{849A30AA-A35C-4A70-B756-BDFB3603992B}" presName="composite2" presStyleCnt="0"/>
      <dgm:spPr/>
    </dgm:pt>
    <dgm:pt modelId="{DAE47C37-1B16-4B63-8C24-4B0151220B9E}" type="pres">
      <dgm:prSet presAssocID="{849A30AA-A35C-4A70-B756-BDFB3603992B}" presName="background2" presStyleLbl="node2" presStyleIdx="2" presStyleCnt="3"/>
      <dgm:spPr/>
    </dgm:pt>
    <dgm:pt modelId="{65BFA8CA-427A-4869-9602-565CA731D2F9}" type="pres">
      <dgm:prSet presAssocID="{849A30AA-A35C-4A70-B756-BDFB3603992B}" presName="text2" presStyleLbl="fgAcc2" presStyleIdx="2" presStyleCnt="3" custScaleX="271589" custLinFactNeighborX="-56246" custLinFactNeighborY="54856">
        <dgm:presLayoutVars>
          <dgm:chPref val="3"/>
        </dgm:presLayoutVars>
      </dgm:prSet>
      <dgm:spPr/>
      <dgm:t>
        <a:bodyPr/>
        <a:lstStyle/>
        <a:p>
          <a:endParaRPr lang="es-MX"/>
        </a:p>
      </dgm:t>
    </dgm:pt>
    <dgm:pt modelId="{DC606DDB-082D-4F9F-8913-7651D546A055}" type="pres">
      <dgm:prSet presAssocID="{849A30AA-A35C-4A70-B756-BDFB3603992B}" presName="hierChild3" presStyleCnt="0"/>
      <dgm:spPr/>
    </dgm:pt>
    <dgm:pt modelId="{055DDDF6-30BF-444A-9F1A-7DC5132DAEB3}" type="pres">
      <dgm:prSet presAssocID="{9206B218-0C89-4F99-A858-02D31AE8C952}" presName="Name17" presStyleLbl="parChTrans1D3" presStyleIdx="4" presStyleCnt="6"/>
      <dgm:spPr/>
      <dgm:t>
        <a:bodyPr/>
        <a:lstStyle/>
        <a:p>
          <a:endParaRPr lang="es-MX"/>
        </a:p>
      </dgm:t>
    </dgm:pt>
    <dgm:pt modelId="{412C648B-4904-412A-954B-AE5FCFB712CD}" type="pres">
      <dgm:prSet presAssocID="{363103EA-7E5F-40BF-A0B6-59CEE769EFA4}" presName="hierRoot3" presStyleCnt="0"/>
      <dgm:spPr/>
    </dgm:pt>
    <dgm:pt modelId="{FBE77D6D-1467-4704-8969-687207AFABB4}" type="pres">
      <dgm:prSet presAssocID="{363103EA-7E5F-40BF-A0B6-59CEE769EFA4}" presName="composite3" presStyleCnt="0"/>
      <dgm:spPr/>
    </dgm:pt>
    <dgm:pt modelId="{A25EBB97-CE00-41B9-BC21-DB57B5C2202A}" type="pres">
      <dgm:prSet presAssocID="{363103EA-7E5F-40BF-A0B6-59CEE769EFA4}" presName="background3" presStyleLbl="node3" presStyleIdx="4" presStyleCnt="6"/>
      <dgm:spPr/>
    </dgm:pt>
    <dgm:pt modelId="{C9A5C738-730D-464D-AB5E-FE83A92A36E0}" type="pres">
      <dgm:prSet presAssocID="{363103EA-7E5F-40BF-A0B6-59CEE769EFA4}" presName="text3" presStyleLbl="fgAcc3" presStyleIdx="4" presStyleCnt="6" custScaleX="212954" custScaleY="156128" custLinFactY="152772" custLinFactNeighborX="-55384" custLinFactNeighborY="200000">
        <dgm:presLayoutVars>
          <dgm:chPref val="3"/>
        </dgm:presLayoutVars>
      </dgm:prSet>
      <dgm:spPr/>
      <dgm:t>
        <a:bodyPr/>
        <a:lstStyle/>
        <a:p>
          <a:endParaRPr lang="es-MX"/>
        </a:p>
      </dgm:t>
    </dgm:pt>
    <dgm:pt modelId="{687E4D3C-81AF-475B-83C6-02F78BD6F8C0}" type="pres">
      <dgm:prSet presAssocID="{363103EA-7E5F-40BF-A0B6-59CEE769EFA4}" presName="hierChild4" presStyleCnt="0"/>
      <dgm:spPr/>
    </dgm:pt>
    <dgm:pt modelId="{3B7C79CF-0526-4EE2-9598-408EA98B4C00}" type="pres">
      <dgm:prSet presAssocID="{C3C404F0-FF0C-4638-BBE8-15B6CE1FFD09}" presName="Name17" presStyleLbl="parChTrans1D3" presStyleIdx="5" presStyleCnt="6"/>
      <dgm:spPr/>
      <dgm:t>
        <a:bodyPr/>
        <a:lstStyle/>
        <a:p>
          <a:endParaRPr lang="es-MX"/>
        </a:p>
      </dgm:t>
    </dgm:pt>
    <dgm:pt modelId="{89FD5546-491C-4170-849D-CDD77F6CF855}" type="pres">
      <dgm:prSet presAssocID="{F171A4D6-36EE-409A-AAF6-8FCB6FD3F4DF}" presName="hierRoot3" presStyleCnt="0"/>
      <dgm:spPr/>
    </dgm:pt>
    <dgm:pt modelId="{08283E2B-3455-4B43-B69C-6C059292D4BD}" type="pres">
      <dgm:prSet presAssocID="{F171A4D6-36EE-409A-AAF6-8FCB6FD3F4DF}" presName="composite3" presStyleCnt="0"/>
      <dgm:spPr/>
    </dgm:pt>
    <dgm:pt modelId="{2AEE45F3-280C-4099-9A5E-BA44451B0765}" type="pres">
      <dgm:prSet presAssocID="{F171A4D6-36EE-409A-AAF6-8FCB6FD3F4DF}" presName="background3" presStyleLbl="node3" presStyleIdx="5" presStyleCnt="6"/>
      <dgm:spPr/>
    </dgm:pt>
    <dgm:pt modelId="{11878F7E-6422-4C7B-9940-BB4A2B3DCB32}" type="pres">
      <dgm:prSet presAssocID="{F171A4D6-36EE-409A-AAF6-8FCB6FD3F4DF}" presName="text3" presStyleLbl="fgAcc3" presStyleIdx="5" presStyleCnt="6" custScaleX="183858" custScaleY="156128" custLinFactY="152772" custLinFactNeighborX="-57096" custLinFactNeighborY="200000">
        <dgm:presLayoutVars>
          <dgm:chPref val="3"/>
        </dgm:presLayoutVars>
      </dgm:prSet>
      <dgm:spPr/>
      <dgm:t>
        <a:bodyPr/>
        <a:lstStyle/>
        <a:p>
          <a:endParaRPr lang="es-MX"/>
        </a:p>
      </dgm:t>
    </dgm:pt>
    <dgm:pt modelId="{F6DFB608-A17E-4002-B44F-E2119E443B3C}" type="pres">
      <dgm:prSet presAssocID="{F171A4D6-36EE-409A-AAF6-8FCB6FD3F4DF}" presName="hierChild4" presStyleCnt="0"/>
      <dgm:spPr/>
    </dgm:pt>
  </dgm:ptLst>
  <dgm:cxnLst>
    <dgm:cxn modelId="{06EC5387-5E74-410D-94C9-8FE54891B233}" srcId="{849A30AA-A35C-4A70-B756-BDFB3603992B}" destId="{363103EA-7E5F-40BF-A0B6-59CEE769EFA4}" srcOrd="0" destOrd="0" parTransId="{9206B218-0C89-4F99-A858-02D31AE8C952}" sibTransId="{C1A957D6-7C28-46A4-8BCB-DC05F6CCC0D4}"/>
    <dgm:cxn modelId="{09C15A82-9A6F-4ECF-A102-12E01FFF22BE}" type="presOf" srcId="{9F75A326-A64D-40A8-85C9-4677AD61A742}" destId="{B00BD515-BA81-42D5-9CF7-4000B12A192E}" srcOrd="0" destOrd="0" presId="urn:microsoft.com/office/officeart/2005/8/layout/hierarchy1"/>
    <dgm:cxn modelId="{C167ADBB-A6FF-4DEE-8EDF-425861F14E4E}" type="presOf" srcId="{EF27EF76-9E5E-41C1-A2A0-CA8FCCDABDBE}" destId="{129AACE1-6F25-4CC0-973E-D21B96E23D57}" srcOrd="0" destOrd="0" presId="urn:microsoft.com/office/officeart/2005/8/layout/hierarchy1"/>
    <dgm:cxn modelId="{32684FD4-5DBF-4BA5-B8A8-EDBB8B994A46}" type="presOf" srcId="{E55DD128-E1B1-4CD0-B903-96BF5699FF0D}" destId="{B68C51C8-22EC-40D3-AFB8-387899BF41B1}" srcOrd="0" destOrd="0" presId="urn:microsoft.com/office/officeart/2005/8/layout/hierarchy1"/>
    <dgm:cxn modelId="{F49946D2-0820-429C-9ADF-C9A82F19B2EF}" srcId="{849A30AA-A35C-4A70-B756-BDFB3603992B}" destId="{F171A4D6-36EE-409A-AAF6-8FCB6FD3F4DF}" srcOrd="1" destOrd="0" parTransId="{C3C404F0-FF0C-4638-BBE8-15B6CE1FFD09}" sibTransId="{5CAF21AA-ED4F-40D2-B9F2-6FCD2F0C4137}"/>
    <dgm:cxn modelId="{5302FB37-F84C-455C-A3AD-38A30B41EE6A}" srcId="{A3A1DEC9-4304-477E-8130-8E1EC6A6A77D}" destId="{5F0E30AD-E430-40CD-B81E-4612167E700A}" srcOrd="0" destOrd="0" parTransId="{8C33ADD3-5F6B-46D0-9E36-0435D05AFE6A}" sibTransId="{9A30A33D-367F-4E3B-82F3-A6D4C85AFED0}"/>
    <dgm:cxn modelId="{E72A8611-D9F2-4844-84B7-CEE29B9F95FF}" type="presOf" srcId="{FC197DA8-64A0-4BE3-A948-664AA4BCE4B6}" destId="{7BDDBED4-3A4B-4DB7-AF17-114C5647B665}" srcOrd="0" destOrd="0" presId="urn:microsoft.com/office/officeart/2005/8/layout/hierarchy1"/>
    <dgm:cxn modelId="{151C2A34-F132-4E60-A47E-4EE5DD6DC63A}" type="presOf" srcId="{5F0E30AD-E430-40CD-B81E-4612167E700A}" destId="{76BB92F0-F271-4F06-A731-E13D85C71258}" srcOrd="0" destOrd="0" presId="urn:microsoft.com/office/officeart/2005/8/layout/hierarchy1"/>
    <dgm:cxn modelId="{3AAC1F43-3837-4DEF-86F1-A8B64F4D78BB}" type="presOf" srcId="{690BD0E6-7DFA-41DE-AF19-73A667B00F9B}" destId="{7626994E-2469-4BE0-87D8-693634C3D004}" srcOrd="0" destOrd="0" presId="urn:microsoft.com/office/officeart/2005/8/layout/hierarchy1"/>
    <dgm:cxn modelId="{23EC6A3C-04CB-4F32-BE30-3B4E90EEECF0}" type="presOf" srcId="{F5B4E379-35A2-4005-B07A-F7EB75EDC125}" destId="{8EB3B13F-EF2C-4C16-B7DF-F78C1F3886EB}" srcOrd="0" destOrd="0" presId="urn:microsoft.com/office/officeart/2005/8/layout/hierarchy1"/>
    <dgm:cxn modelId="{898891D3-2BA2-41B4-BDE4-877365AC398A}" srcId="{5F0E30AD-E430-40CD-B81E-4612167E700A}" destId="{F5B4E379-35A2-4005-B07A-F7EB75EDC125}" srcOrd="0" destOrd="0" parTransId="{EF27EF76-9E5E-41C1-A2A0-CA8FCCDABDBE}" sibTransId="{6CE9D0A4-E323-4E9C-ABF0-5034C0647A1F}"/>
    <dgm:cxn modelId="{842A2F7F-275A-4351-AB97-403DD9A815EE}" type="presOf" srcId="{F171A4D6-36EE-409A-AAF6-8FCB6FD3F4DF}" destId="{11878F7E-6422-4C7B-9940-BB4A2B3DCB32}" srcOrd="0" destOrd="0" presId="urn:microsoft.com/office/officeart/2005/8/layout/hierarchy1"/>
    <dgm:cxn modelId="{F0A84E93-6233-49A0-90B4-3CB1ABDEA30E}" type="presOf" srcId="{A3A1DEC9-4304-477E-8130-8E1EC6A6A77D}" destId="{ECEF8C9F-5767-4779-A154-6E881B8FB021}" srcOrd="0" destOrd="0" presId="urn:microsoft.com/office/officeart/2005/8/layout/hierarchy1"/>
    <dgm:cxn modelId="{5896F8D7-384F-41B1-9E7D-83013745A7A8}" type="presOf" srcId="{C3C404F0-FF0C-4638-BBE8-15B6CE1FFD09}" destId="{3B7C79CF-0526-4EE2-9598-408EA98B4C00}" srcOrd="0" destOrd="0" presId="urn:microsoft.com/office/officeart/2005/8/layout/hierarchy1"/>
    <dgm:cxn modelId="{F790092A-43FC-446F-8C77-8E0883883EC2}" srcId="{FC197DA8-64A0-4BE3-A948-664AA4BCE4B6}" destId="{04A9EC77-785F-4485-BB18-7B38BC4A342D}" srcOrd="1" destOrd="0" parTransId="{0F65B6DA-CC11-44C2-B306-01985E65E27C}" sibTransId="{347FDF4F-F70A-4997-B126-ABECB72A32A1}"/>
    <dgm:cxn modelId="{A123D976-D263-4F18-8673-3FAFEDCF3A61}" type="presOf" srcId="{DFD1992E-C352-49B8-898A-9C8C07D7A8A5}" destId="{A25E34E4-7C58-4A40-B4FA-69D7D911A5D3}" srcOrd="0" destOrd="0" presId="urn:microsoft.com/office/officeart/2005/8/layout/hierarchy1"/>
    <dgm:cxn modelId="{646EFE19-FA26-44DC-95AF-610B66B8C74A}" type="presOf" srcId="{C8E0DB62-866A-40D1-B651-01119BBA7E51}" destId="{8B24E885-C229-4325-A966-0212598C4C93}" srcOrd="0" destOrd="0" presId="urn:microsoft.com/office/officeart/2005/8/layout/hierarchy1"/>
    <dgm:cxn modelId="{7C8DA081-144F-4638-8841-F5EECC764864}" type="presOf" srcId="{41E6568B-FB16-4619-ACBE-1BD0F71EFA71}" destId="{C93926E6-D5D5-4000-8714-BF533158C03C}" srcOrd="0" destOrd="0" presId="urn:microsoft.com/office/officeart/2005/8/layout/hierarchy1"/>
    <dgm:cxn modelId="{485A2A4E-1C8C-46CA-8524-EA9FF48EC06C}" srcId="{5F0E30AD-E430-40CD-B81E-4612167E700A}" destId="{C8E0DB62-866A-40D1-B651-01119BBA7E51}" srcOrd="1" destOrd="0" parTransId="{E55DD128-E1B1-4CD0-B903-96BF5699FF0D}" sibTransId="{ACB7BB17-FDBA-4CB4-A3E9-807BA117EA0F}"/>
    <dgm:cxn modelId="{A318A222-8DC0-4414-9149-5E469666F38A}" type="presOf" srcId="{9206B218-0C89-4F99-A858-02D31AE8C952}" destId="{055DDDF6-30BF-444A-9F1A-7DC5132DAEB3}" srcOrd="0" destOrd="0" presId="urn:microsoft.com/office/officeart/2005/8/layout/hierarchy1"/>
    <dgm:cxn modelId="{9C3B1901-7DE6-4245-B0C1-D46B8F714ECE}" type="presOf" srcId="{0F65B6DA-CC11-44C2-B306-01985E65E27C}" destId="{80D12042-DDCE-40F8-BDB8-DBDFCB4FB954}" srcOrd="0" destOrd="0" presId="urn:microsoft.com/office/officeart/2005/8/layout/hierarchy1"/>
    <dgm:cxn modelId="{02EC3451-BBD3-4248-8BFD-7D7BE1953ED2}" srcId="{A3A1DEC9-4304-477E-8130-8E1EC6A6A77D}" destId="{FC197DA8-64A0-4BE3-A948-664AA4BCE4B6}" srcOrd="1" destOrd="0" parTransId="{DFD1992E-C352-49B8-898A-9C8C07D7A8A5}" sibTransId="{549A40A9-CF45-4191-B102-1806D910981A}"/>
    <dgm:cxn modelId="{D04B0C70-6E3C-4C04-9926-07E061357373}" type="presOf" srcId="{9252F406-2C99-45BA-A974-AE2A095C3CE7}" destId="{4EFE6C47-813A-4A76-BFD3-CB0EC0D1F6D0}" srcOrd="0" destOrd="0" presId="urn:microsoft.com/office/officeart/2005/8/layout/hierarchy1"/>
    <dgm:cxn modelId="{DEB5E4DD-0890-4CFB-9C04-802C4F4B81E3}" type="presOf" srcId="{363103EA-7E5F-40BF-A0B6-59CEE769EFA4}" destId="{C9A5C738-730D-464D-AB5E-FE83A92A36E0}" srcOrd="0" destOrd="0" presId="urn:microsoft.com/office/officeart/2005/8/layout/hierarchy1"/>
    <dgm:cxn modelId="{25AE56F9-D2B4-4911-BDD5-930E13DE78CF}" type="presOf" srcId="{04A9EC77-785F-4485-BB18-7B38BC4A342D}" destId="{7F807D65-502B-4C52-A6BF-2343E0D899A8}" srcOrd="0" destOrd="0" presId="urn:microsoft.com/office/officeart/2005/8/layout/hierarchy1"/>
    <dgm:cxn modelId="{2699092B-E561-4BE1-85AB-4C49D00B6BA5}" type="presOf" srcId="{8C33ADD3-5F6B-46D0-9E36-0435D05AFE6A}" destId="{47F14558-E2AF-4896-A7D2-EFB77914DB6D}" srcOrd="0" destOrd="0" presId="urn:microsoft.com/office/officeart/2005/8/layout/hierarchy1"/>
    <dgm:cxn modelId="{14DD58BC-CE44-4C1A-AB8B-A446F42F5120}" type="presOf" srcId="{849A30AA-A35C-4A70-B756-BDFB3603992B}" destId="{65BFA8CA-427A-4869-9602-565CA731D2F9}" srcOrd="0" destOrd="0" presId="urn:microsoft.com/office/officeart/2005/8/layout/hierarchy1"/>
    <dgm:cxn modelId="{5A342439-D09D-45C5-BCB1-BB263DFC9A83}" srcId="{FC197DA8-64A0-4BE3-A948-664AA4BCE4B6}" destId="{41E6568B-FB16-4619-ACBE-1BD0F71EFA71}" srcOrd="0" destOrd="0" parTransId="{9252F406-2C99-45BA-A974-AE2A095C3CE7}" sibTransId="{8ABBF348-5FBB-46B3-B5CC-1F9DFDF0F6A1}"/>
    <dgm:cxn modelId="{024CCBA2-BF6F-4506-9DE2-E1985CBB8DF4}" srcId="{690BD0E6-7DFA-41DE-AF19-73A667B00F9B}" destId="{A3A1DEC9-4304-477E-8130-8E1EC6A6A77D}" srcOrd="0" destOrd="0" parTransId="{30405486-11AD-407B-A7D2-48B3094981D6}" sibTransId="{28002F69-43C9-4F0D-B4DF-AEFE465635BB}"/>
    <dgm:cxn modelId="{4B8129FD-8268-4DA4-B9AA-ECD0FA2F4440}" srcId="{A3A1DEC9-4304-477E-8130-8E1EC6A6A77D}" destId="{849A30AA-A35C-4A70-B756-BDFB3603992B}" srcOrd="2" destOrd="0" parTransId="{9F75A326-A64D-40A8-85C9-4677AD61A742}" sibTransId="{6D7CA34A-3BDB-4DBA-8E75-24316CE72767}"/>
    <dgm:cxn modelId="{0394DDA5-17CA-4EA7-B6B4-2F517986879A}" type="presParOf" srcId="{7626994E-2469-4BE0-87D8-693634C3D004}" destId="{2038F7A6-6566-4A42-A5DF-0496D05C78A2}" srcOrd="0" destOrd="0" presId="urn:microsoft.com/office/officeart/2005/8/layout/hierarchy1"/>
    <dgm:cxn modelId="{CE0EBFBB-9332-4054-A09D-071906C48B93}" type="presParOf" srcId="{2038F7A6-6566-4A42-A5DF-0496D05C78A2}" destId="{0A8E49D5-7E24-40E5-BF49-D51969A2CC53}" srcOrd="0" destOrd="0" presId="urn:microsoft.com/office/officeart/2005/8/layout/hierarchy1"/>
    <dgm:cxn modelId="{AA9E7D4B-3338-44BA-99C6-15C785EE40E0}" type="presParOf" srcId="{0A8E49D5-7E24-40E5-BF49-D51969A2CC53}" destId="{718CF068-4C2B-4CE3-9D8B-5C57180DF752}" srcOrd="0" destOrd="0" presId="urn:microsoft.com/office/officeart/2005/8/layout/hierarchy1"/>
    <dgm:cxn modelId="{8B8A49DB-513A-43F5-BAB8-8F42D76EB619}" type="presParOf" srcId="{0A8E49D5-7E24-40E5-BF49-D51969A2CC53}" destId="{ECEF8C9F-5767-4779-A154-6E881B8FB021}" srcOrd="1" destOrd="0" presId="urn:microsoft.com/office/officeart/2005/8/layout/hierarchy1"/>
    <dgm:cxn modelId="{6BA5550F-6F1E-44D6-A3F3-4D751F21D7EA}" type="presParOf" srcId="{2038F7A6-6566-4A42-A5DF-0496D05C78A2}" destId="{2506E0A2-B60E-4BD6-A8DA-94B3738B3F28}" srcOrd="1" destOrd="0" presId="urn:microsoft.com/office/officeart/2005/8/layout/hierarchy1"/>
    <dgm:cxn modelId="{C3B8F361-D6A4-4960-9F02-2FD1DE7D7383}" type="presParOf" srcId="{2506E0A2-B60E-4BD6-A8DA-94B3738B3F28}" destId="{47F14558-E2AF-4896-A7D2-EFB77914DB6D}" srcOrd="0" destOrd="0" presId="urn:microsoft.com/office/officeart/2005/8/layout/hierarchy1"/>
    <dgm:cxn modelId="{5D6457F5-615B-4905-AE37-4BB50CC23FFB}" type="presParOf" srcId="{2506E0A2-B60E-4BD6-A8DA-94B3738B3F28}" destId="{F7F8BC46-C455-4E2C-95C7-5E83547A8F1D}" srcOrd="1" destOrd="0" presId="urn:microsoft.com/office/officeart/2005/8/layout/hierarchy1"/>
    <dgm:cxn modelId="{9868BF65-846D-47F0-8C8B-6B12876F7674}" type="presParOf" srcId="{F7F8BC46-C455-4E2C-95C7-5E83547A8F1D}" destId="{2B6F7427-E788-42AC-90A8-DBAB1172C665}" srcOrd="0" destOrd="0" presId="urn:microsoft.com/office/officeart/2005/8/layout/hierarchy1"/>
    <dgm:cxn modelId="{35506F36-4EED-4099-89B2-1A3C4AD32C38}" type="presParOf" srcId="{2B6F7427-E788-42AC-90A8-DBAB1172C665}" destId="{6E47B7D7-B367-41B8-BDD0-DA3D994E0FEB}" srcOrd="0" destOrd="0" presId="urn:microsoft.com/office/officeart/2005/8/layout/hierarchy1"/>
    <dgm:cxn modelId="{E74A77D6-C85D-468F-91B2-9C8EA92AF4F3}" type="presParOf" srcId="{2B6F7427-E788-42AC-90A8-DBAB1172C665}" destId="{76BB92F0-F271-4F06-A731-E13D85C71258}" srcOrd="1" destOrd="0" presId="urn:microsoft.com/office/officeart/2005/8/layout/hierarchy1"/>
    <dgm:cxn modelId="{65732D08-4E36-43F5-BA9E-71C74765B08B}" type="presParOf" srcId="{F7F8BC46-C455-4E2C-95C7-5E83547A8F1D}" destId="{DABAD56D-9A92-430E-AE98-E62432F83478}" srcOrd="1" destOrd="0" presId="urn:microsoft.com/office/officeart/2005/8/layout/hierarchy1"/>
    <dgm:cxn modelId="{996430CF-3C30-4A04-9472-9486F6484594}" type="presParOf" srcId="{DABAD56D-9A92-430E-AE98-E62432F83478}" destId="{129AACE1-6F25-4CC0-973E-D21B96E23D57}" srcOrd="0" destOrd="0" presId="urn:microsoft.com/office/officeart/2005/8/layout/hierarchy1"/>
    <dgm:cxn modelId="{EA5136FE-91CA-41A0-9A89-F4AA81F58ACE}" type="presParOf" srcId="{DABAD56D-9A92-430E-AE98-E62432F83478}" destId="{374D2DCC-B249-4567-959F-B0FC600CB2A1}" srcOrd="1" destOrd="0" presId="urn:microsoft.com/office/officeart/2005/8/layout/hierarchy1"/>
    <dgm:cxn modelId="{F4D5D99E-EA7A-41DD-9353-041F520BBDFB}" type="presParOf" srcId="{374D2DCC-B249-4567-959F-B0FC600CB2A1}" destId="{89C86B01-9188-4875-BE08-59147AB30FA3}" srcOrd="0" destOrd="0" presId="urn:microsoft.com/office/officeart/2005/8/layout/hierarchy1"/>
    <dgm:cxn modelId="{2E6A60FF-04A2-44B2-8369-5115583D14F3}" type="presParOf" srcId="{89C86B01-9188-4875-BE08-59147AB30FA3}" destId="{0035BAA4-BAFB-4844-B092-345DA0CE589F}" srcOrd="0" destOrd="0" presId="urn:microsoft.com/office/officeart/2005/8/layout/hierarchy1"/>
    <dgm:cxn modelId="{EE9C1882-86E0-437D-AC38-A7ED923E5A24}" type="presParOf" srcId="{89C86B01-9188-4875-BE08-59147AB30FA3}" destId="{8EB3B13F-EF2C-4C16-B7DF-F78C1F3886EB}" srcOrd="1" destOrd="0" presId="urn:microsoft.com/office/officeart/2005/8/layout/hierarchy1"/>
    <dgm:cxn modelId="{34D3DB38-C76A-4B4E-8BB2-C03936388555}" type="presParOf" srcId="{374D2DCC-B249-4567-959F-B0FC600CB2A1}" destId="{CE1A7044-A0F6-405E-BDF4-F3C649D65650}" srcOrd="1" destOrd="0" presId="urn:microsoft.com/office/officeart/2005/8/layout/hierarchy1"/>
    <dgm:cxn modelId="{EEE76EDC-13AF-4915-AF23-E535C9E4CFC9}" type="presParOf" srcId="{DABAD56D-9A92-430E-AE98-E62432F83478}" destId="{B68C51C8-22EC-40D3-AFB8-387899BF41B1}" srcOrd="2" destOrd="0" presId="urn:microsoft.com/office/officeart/2005/8/layout/hierarchy1"/>
    <dgm:cxn modelId="{5801CE7F-2FC2-412D-974A-AAB1C791AA45}" type="presParOf" srcId="{DABAD56D-9A92-430E-AE98-E62432F83478}" destId="{B0ED5286-6793-4897-904F-303A674BD066}" srcOrd="3" destOrd="0" presId="urn:microsoft.com/office/officeart/2005/8/layout/hierarchy1"/>
    <dgm:cxn modelId="{6627C3C0-5D23-4756-8BC9-66B05D5943BA}" type="presParOf" srcId="{B0ED5286-6793-4897-904F-303A674BD066}" destId="{5364121F-5DCA-4168-8154-0960382D3FEE}" srcOrd="0" destOrd="0" presId="urn:microsoft.com/office/officeart/2005/8/layout/hierarchy1"/>
    <dgm:cxn modelId="{467AE475-9B9B-4872-8240-A5109490CC74}" type="presParOf" srcId="{5364121F-5DCA-4168-8154-0960382D3FEE}" destId="{2740C1D9-14F3-4965-A416-B5B9F3D1D134}" srcOrd="0" destOrd="0" presId="urn:microsoft.com/office/officeart/2005/8/layout/hierarchy1"/>
    <dgm:cxn modelId="{5F87A9EA-0BD6-4F55-BE50-1F8D43A46BEE}" type="presParOf" srcId="{5364121F-5DCA-4168-8154-0960382D3FEE}" destId="{8B24E885-C229-4325-A966-0212598C4C93}" srcOrd="1" destOrd="0" presId="urn:microsoft.com/office/officeart/2005/8/layout/hierarchy1"/>
    <dgm:cxn modelId="{6FDFDA81-8922-4375-AE94-06EA91A3E7E5}" type="presParOf" srcId="{B0ED5286-6793-4897-904F-303A674BD066}" destId="{5CF6AA31-9C2C-4E7B-953E-73F937F6264B}" srcOrd="1" destOrd="0" presId="urn:microsoft.com/office/officeart/2005/8/layout/hierarchy1"/>
    <dgm:cxn modelId="{75A93B95-1F42-495D-9C44-E11FBF5DC1F0}" type="presParOf" srcId="{2506E0A2-B60E-4BD6-A8DA-94B3738B3F28}" destId="{A25E34E4-7C58-4A40-B4FA-69D7D911A5D3}" srcOrd="2" destOrd="0" presId="urn:microsoft.com/office/officeart/2005/8/layout/hierarchy1"/>
    <dgm:cxn modelId="{A1B9306B-0E9F-41D5-AE6C-81EF0CE00448}" type="presParOf" srcId="{2506E0A2-B60E-4BD6-A8DA-94B3738B3F28}" destId="{6ED96C9A-44F1-4748-B970-35B49FEA1373}" srcOrd="3" destOrd="0" presId="urn:microsoft.com/office/officeart/2005/8/layout/hierarchy1"/>
    <dgm:cxn modelId="{E9F1549E-AE3A-4819-8BA0-EEA80999139E}" type="presParOf" srcId="{6ED96C9A-44F1-4748-B970-35B49FEA1373}" destId="{539E096D-8EC9-4380-9014-41409ED109F0}" srcOrd="0" destOrd="0" presId="urn:microsoft.com/office/officeart/2005/8/layout/hierarchy1"/>
    <dgm:cxn modelId="{5980B06C-339D-4166-AC61-50DB43841781}" type="presParOf" srcId="{539E096D-8EC9-4380-9014-41409ED109F0}" destId="{0B64E978-4D14-4E34-A5AB-A903B4ED3CA1}" srcOrd="0" destOrd="0" presId="urn:microsoft.com/office/officeart/2005/8/layout/hierarchy1"/>
    <dgm:cxn modelId="{E51FC48C-0D98-4026-BB38-1770A80DA03C}" type="presParOf" srcId="{539E096D-8EC9-4380-9014-41409ED109F0}" destId="{7BDDBED4-3A4B-4DB7-AF17-114C5647B665}" srcOrd="1" destOrd="0" presId="urn:microsoft.com/office/officeart/2005/8/layout/hierarchy1"/>
    <dgm:cxn modelId="{2BF943D1-D5F3-45AC-984C-0364571E016C}" type="presParOf" srcId="{6ED96C9A-44F1-4748-B970-35B49FEA1373}" destId="{FF37B347-4378-459E-9AE0-DCCA925F96E1}" srcOrd="1" destOrd="0" presId="urn:microsoft.com/office/officeart/2005/8/layout/hierarchy1"/>
    <dgm:cxn modelId="{F41629A6-337C-458C-8307-6121EF719BDF}" type="presParOf" srcId="{FF37B347-4378-459E-9AE0-DCCA925F96E1}" destId="{4EFE6C47-813A-4A76-BFD3-CB0EC0D1F6D0}" srcOrd="0" destOrd="0" presId="urn:microsoft.com/office/officeart/2005/8/layout/hierarchy1"/>
    <dgm:cxn modelId="{384DB6C2-994A-453E-82B5-0BC0DE9F5589}" type="presParOf" srcId="{FF37B347-4378-459E-9AE0-DCCA925F96E1}" destId="{17E9E739-8C51-4018-AD96-55ABCD0113A6}" srcOrd="1" destOrd="0" presId="urn:microsoft.com/office/officeart/2005/8/layout/hierarchy1"/>
    <dgm:cxn modelId="{E4A5F4DC-5AF2-4A8F-B9F9-325B3FA50D80}" type="presParOf" srcId="{17E9E739-8C51-4018-AD96-55ABCD0113A6}" destId="{1E2FC2E7-4141-4071-A071-A7B018943F56}" srcOrd="0" destOrd="0" presId="urn:microsoft.com/office/officeart/2005/8/layout/hierarchy1"/>
    <dgm:cxn modelId="{461F97F3-1844-4AFA-B114-10AA1967E74F}" type="presParOf" srcId="{1E2FC2E7-4141-4071-A071-A7B018943F56}" destId="{B9C26CEE-343B-4E3C-8E65-0CC3857D6764}" srcOrd="0" destOrd="0" presId="urn:microsoft.com/office/officeart/2005/8/layout/hierarchy1"/>
    <dgm:cxn modelId="{8843A504-679C-4C16-8830-8AEDD24D71C5}" type="presParOf" srcId="{1E2FC2E7-4141-4071-A071-A7B018943F56}" destId="{C93926E6-D5D5-4000-8714-BF533158C03C}" srcOrd="1" destOrd="0" presId="urn:microsoft.com/office/officeart/2005/8/layout/hierarchy1"/>
    <dgm:cxn modelId="{5ED3D10A-FE0E-4386-A079-F14EEE4BF5E9}" type="presParOf" srcId="{17E9E739-8C51-4018-AD96-55ABCD0113A6}" destId="{2BAC5439-3A23-4BA0-AA88-775BA0C0509E}" srcOrd="1" destOrd="0" presId="urn:microsoft.com/office/officeart/2005/8/layout/hierarchy1"/>
    <dgm:cxn modelId="{C68CE6E7-C1D4-4B8F-B0EC-CFE238DBFEED}" type="presParOf" srcId="{FF37B347-4378-459E-9AE0-DCCA925F96E1}" destId="{80D12042-DDCE-40F8-BDB8-DBDFCB4FB954}" srcOrd="2" destOrd="0" presId="urn:microsoft.com/office/officeart/2005/8/layout/hierarchy1"/>
    <dgm:cxn modelId="{93713841-240D-43FC-9BDB-E92AA431EBC4}" type="presParOf" srcId="{FF37B347-4378-459E-9AE0-DCCA925F96E1}" destId="{F093D0E5-5602-4E2D-AE5E-14E55EF1B20F}" srcOrd="3" destOrd="0" presId="urn:microsoft.com/office/officeart/2005/8/layout/hierarchy1"/>
    <dgm:cxn modelId="{3C2A6614-6AD9-4BFC-A657-F30E6DA77546}" type="presParOf" srcId="{F093D0E5-5602-4E2D-AE5E-14E55EF1B20F}" destId="{E020333F-8D91-4F94-9E0B-35593CEE9398}" srcOrd="0" destOrd="0" presId="urn:microsoft.com/office/officeart/2005/8/layout/hierarchy1"/>
    <dgm:cxn modelId="{FAF20884-5E41-4303-ADC0-326EDC649A6F}" type="presParOf" srcId="{E020333F-8D91-4F94-9E0B-35593CEE9398}" destId="{E8480D53-873B-4B2E-9AD4-EB5209B1E758}" srcOrd="0" destOrd="0" presId="urn:microsoft.com/office/officeart/2005/8/layout/hierarchy1"/>
    <dgm:cxn modelId="{39108C4A-70FB-4072-B33F-959B1997FAF5}" type="presParOf" srcId="{E020333F-8D91-4F94-9E0B-35593CEE9398}" destId="{7F807D65-502B-4C52-A6BF-2343E0D899A8}" srcOrd="1" destOrd="0" presId="urn:microsoft.com/office/officeart/2005/8/layout/hierarchy1"/>
    <dgm:cxn modelId="{28CF3C07-2CDE-4CE6-B6DA-07F6FEDEA8AC}" type="presParOf" srcId="{F093D0E5-5602-4E2D-AE5E-14E55EF1B20F}" destId="{87FA3B4A-84B5-4704-BFD8-FC3AF6E40565}" srcOrd="1" destOrd="0" presId="urn:microsoft.com/office/officeart/2005/8/layout/hierarchy1"/>
    <dgm:cxn modelId="{3FD7965F-3303-48DC-81B0-47D48D6CA154}" type="presParOf" srcId="{2506E0A2-B60E-4BD6-A8DA-94B3738B3F28}" destId="{B00BD515-BA81-42D5-9CF7-4000B12A192E}" srcOrd="4" destOrd="0" presId="urn:microsoft.com/office/officeart/2005/8/layout/hierarchy1"/>
    <dgm:cxn modelId="{753C8E39-C9BC-4186-AE20-67D73E78F98A}" type="presParOf" srcId="{2506E0A2-B60E-4BD6-A8DA-94B3738B3F28}" destId="{86CAB139-8F6F-4E09-AC33-ADE8BC4B97F6}" srcOrd="5" destOrd="0" presId="urn:microsoft.com/office/officeart/2005/8/layout/hierarchy1"/>
    <dgm:cxn modelId="{68560CDC-67E8-43AA-9B3F-4D8C28EBE01F}" type="presParOf" srcId="{86CAB139-8F6F-4E09-AC33-ADE8BC4B97F6}" destId="{7CBEDFF7-AC73-4614-A54F-8178EA912857}" srcOrd="0" destOrd="0" presId="urn:microsoft.com/office/officeart/2005/8/layout/hierarchy1"/>
    <dgm:cxn modelId="{D8DEDD34-9FD1-4A49-A05A-2660CA8732FA}" type="presParOf" srcId="{7CBEDFF7-AC73-4614-A54F-8178EA912857}" destId="{DAE47C37-1B16-4B63-8C24-4B0151220B9E}" srcOrd="0" destOrd="0" presId="urn:microsoft.com/office/officeart/2005/8/layout/hierarchy1"/>
    <dgm:cxn modelId="{F18A6515-2779-402B-B8F2-447A702C3B18}" type="presParOf" srcId="{7CBEDFF7-AC73-4614-A54F-8178EA912857}" destId="{65BFA8CA-427A-4869-9602-565CA731D2F9}" srcOrd="1" destOrd="0" presId="urn:microsoft.com/office/officeart/2005/8/layout/hierarchy1"/>
    <dgm:cxn modelId="{B0017056-8837-48C9-B87F-D11EC451E150}" type="presParOf" srcId="{86CAB139-8F6F-4E09-AC33-ADE8BC4B97F6}" destId="{DC606DDB-082D-4F9F-8913-7651D546A055}" srcOrd="1" destOrd="0" presId="urn:microsoft.com/office/officeart/2005/8/layout/hierarchy1"/>
    <dgm:cxn modelId="{C6888C5E-DB66-4921-945D-5A2943E62482}" type="presParOf" srcId="{DC606DDB-082D-4F9F-8913-7651D546A055}" destId="{055DDDF6-30BF-444A-9F1A-7DC5132DAEB3}" srcOrd="0" destOrd="0" presId="urn:microsoft.com/office/officeart/2005/8/layout/hierarchy1"/>
    <dgm:cxn modelId="{5A495A09-A2E1-49C0-84EF-C0E84719E0F2}" type="presParOf" srcId="{DC606DDB-082D-4F9F-8913-7651D546A055}" destId="{412C648B-4904-412A-954B-AE5FCFB712CD}" srcOrd="1" destOrd="0" presId="urn:microsoft.com/office/officeart/2005/8/layout/hierarchy1"/>
    <dgm:cxn modelId="{E5870590-1ABA-458B-ADA1-36EC29A9348F}" type="presParOf" srcId="{412C648B-4904-412A-954B-AE5FCFB712CD}" destId="{FBE77D6D-1467-4704-8969-687207AFABB4}" srcOrd="0" destOrd="0" presId="urn:microsoft.com/office/officeart/2005/8/layout/hierarchy1"/>
    <dgm:cxn modelId="{1C7A1205-1BCE-4444-8A1B-8832E0771107}" type="presParOf" srcId="{FBE77D6D-1467-4704-8969-687207AFABB4}" destId="{A25EBB97-CE00-41B9-BC21-DB57B5C2202A}" srcOrd="0" destOrd="0" presId="urn:microsoft.com/office/officeart/2005/8/layout/hierarchy1"/>
    <dgm:cxn modelId="{88991071-2B19-49BF-A72C-8E4E8706178F}" type="presParOf" srcId="{FBE77D6D-1467-4704-8969-687207AFABB4}" destId="{C9A5C738-730D-464D-AB5E-FE83A92A36E0}" srcOrd="1" destOrd="0" presId="urn:microsoft.com/office/officeart/2005/8/layout/hierarchy1"/>
    <dgm:cxn modelId="{9AAD8547-BFA8-46EF-9DFC-0FB0151CBFD2}" type="presParOf" srcId="{412C648B-4904-412A-954B-AE5FCFB712CD}" destId="{687E4D3C-81AF-475B-83C6-02F78BD6F8C0}" srcOrd="1" destOrd="0" presId="urn:microsoft.com/office/officeart/2005/8/layout/hierarchy1"/>
    <dgm:cxn modelId="{4A383ACC-ED97-4CB0-826F-AF46AB767BF3}" type="presParOf" srcId="{DC606DDB-082D-4F9F-8913-7651D546A055}" destId="{3B7C79CF-0526-4EE2-9598-408EA98B4C00}" srcOrd="2" destOrd="0" presId="urn:microsoft.com/office/officeart/2005/8/layout/hierarchy1"/>
    <dgm:cxn modelId="{A051AB4E-D275-49D3-A5DD-E6E9EB5C0A93}" type="presParOf" srcId="{DC606DDB-082D-4F9F-8913-7651D546A055}" destId="{89FD5546-491C-4170-849D-CDD77F6CF855}" srcOrd="3" destOrd="0" presId="urn:microsoft.com/office/officeart/2005/8/layout/hierarchy1"/>
    <dgm:cxn modelId="{628CD711-EB3E-4B96-B2FD-AAB92BB52690}" type="presParOf" srcId="{89FD5546-491C-4170-849D-CDD77F6CF855}" destId="{08283E2B-3455-4B43-B69C-6C059292D4BD}" srcOrd="0" destOrd="0" presId="urn:microsoft.com/office/officeart/2005/8/layout/hierarchy1"/>
    <dgm:cxn modelId="{021350F8-F827-4B07-811B-A894C1937D68}" type="presParOf" srcId="{08283E2B-3455-4B43-B69C-6C059292D4BD}" destId="{2AEE45F3-280C-4099-9A5E-BA44451B0765}" srcOrd="0" destOrd="0" presId="urn:microsoft.com/office/officeart/2005/8/layout/hierarchy1"/>
    <dgm:cxn modelId="{5959E6F9-F0C6-4410-A948-9FF1DA45F44E}" type="presParOf" srcId="{08283E2B-3455-4B43-B69C-6C059292D4BD}" destId="{11878F7E-6422-4C7B-9940-BB4A2B3DCB32}" srcOrd="1" destOrd="0" presId="urn:microsoft.com/office/officeart/2005/8/layout/hierarchy1"/>
    <dgm:cxn modelId="{B37BF9CF-82B5-4A14-9598-F2695CF251B1}" type="presParOf" srcId="{89FD5546-491C-4170-849D-CDD77F6CF855}" destId="{F6DFB608-A17E-4002-B44F-E2119E443B3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674D48-1260-4AC2-8BE4-48E5298C697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624443DA-B945-4A6A-83E7-96B6F3E90359}">
      <dgm:prSet phldrT="[Texto]">
        <dgm:style>
          <a:lnRef idx="1">
            <a:schemeClr val="accent2"/>
          </a:lnRef>
          <a:fillRef idx="3">
            <a:schemeClr val="accent2"/>
          </a:fillRef>
          <a:effectRef idx="2">
            <a:schemeClr val="accent2"/>
          </a:effectRef>
          <a:fontRef idx="minor">
            <a:schemeClr val="lt1"/>
          </a:fontRef>
        </dgm:style>
      </dgm:prSet>
      <dgm:spPr>
        <a:solidFill>
          <a:schemeClr val="accent5">
            <a:lumMod val="75000"/>
          </a:schemeClr>
        </a:solidFill>
      </dgm:spPr>
      <dgm:t>
        <a:bodyPr/>
        <a:lstStyle/>
        <a:p>
          <a:r>
            <a:rPr lang="es-MX"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Integrantes con derecho a voz y voto</a:t>
          </a:r>
          <a:endParaRPr lang="es-MX"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dgm:t>
    </dgm:pt>
    <dgm:pt modelId="{E50F019D-415A-4636-8026-F2AB44F5E65D}" type="parTrans" cxnId="{A9C9C19E-5788-4FC4-9CE4-F0A6560C6F62}">
      <dgm:prSet/>
      <dgm:spPr/>
      <dgm:t>
        <a:bodyPr/>
        <a:lstStyle/>
        <a:p>
          <a:endParaRPr lang="es-MX"/>
        </a:p>
      </dgm:t>
    </dgm:pt>
    <dgm:pt modelId="{AC29B7AC-470B-41A1-AB16-4D6BEAF76EF7}" type="sibTrans" cxnId="{A9C9C19E-5788-4FC4-9CE4-F0A6560C6F62}">
      <dgm:prSet/>
      <dgm:spPr/>
      <dgm:t>
        <a:bodyPr/>
        <a:lstStyle/>
        <a:p>
          <a:endParaRPr lang="es-MX"/>
        </a:p>
      </dgm:t>
    </dgm:pt>
    <dgm:pt modelId="{566014BE-A4C1-4251-BCF7-3E4DDF9EB3EB}">
      <dgm:prSet phldrT="[Texto]" custT="1"/>
      <dgm:spPr>
        <a:solidFill>
          <a:schemeClr val="accent1">
            <a:lumMod val="60000"/>
            <a:lumOff val="40000"/>
            <a:alpha val="90000"/>
          </a:schemeClr>
        </a:solidFill>
      </dgm:spPr>
      <dgm:t>
        <a:bodyPr/>
        <a:lstStyle/>
        <a:p>
          <a:r>
            <a:rPr lang="es-MX" sz="15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1 consejero presidente</a:t>
          </a:r>
          <a:endParaRPr lang="es-MX" sz="15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dgm:t>
    </dgm:pt>
    <dgm:pt modelId="{4E6D8E66-E8C5-4077-BE5D-F1B745B144EF}" type="parTrans" cxnId="{AEECFEB0-DE2D-4F8E-BA00-57F22CE40EDC}">
      <dgm:prSet/>
      <dgm:spPr/>
      <dgm:t>
        <a:bodyPr/>
        <a:lstStyle/>
        <a:p>
          <a:endParaRPr lang="es-MX"/>
        </a:p>
      </dgm:t>
    </dgm:pt>
    <dgm:pt modelId="{9557AC25-E6A0-4137-8B40-2B4B1584DE6A}" type="sibTrans" cxnId="{AEECFEB0-DE2D-4F8E-BA00-57F22CE40EDC}">
      <dgm:prSet/>
      <dgm:spPr/>
      <dgm:t>
        <a:bodyPr/>
        <a:lstStyle/>
        <a:p>
          <a:endParaRPr lang="es-MX"/>
        </a:p>
      </dgm:t>
    </dgm:pt>
    <dgm:pt modelId="{079FA323-AE4F-436D-AB8D-171BAC88D852}">
      <dgm:prSet phldrT="[Texto]" custT="1"/>
      <dgm:spPr>
        <a:solidFill>
          <a:schemeClr val="accent1">
            <a:lumMod val="60000"/>
            <a:lumOff val="40000"/>
            <a:alpha val="90000"/>
          </a:schemeClr>
        </a:solidFill>
      </dgm:spPr>
      <dgm:t>
        <a:bodyPr/>
        <a:lstStyle/>
        <a:p>
          <a:r>
            <a:rPr lang="es-MX" sz="15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10 consejeros electorales</a:t>
          </a:r>
          <a:endParaRPr lang="es-MX" sz="15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dgm:t>
    </dgm:pt>
    <dgm:pt modelId="{B721E8A3-DB94-4FD2-B3A1-7925F9CCBF72}" type="parTrans" cxnId="{39803D0C-D78B-4E93-BEA0-EBD8FD10EE7D}">
      <dgm:prSet/>
      <dgm:spPr/>
      <dgm:t>
        <a:bodyPr/>
        <a:lstStyle/>
        <a:p>
          <a:endParaRPr lang="es-MX"/>
        </a:p>
      </dgm:t>
    </dgm:pt>
    <dgm:pt modelId="{1A36961D-B9B8-46A3-A82A-C09A196A4C1E}" type="sibTrans" cxnId="{39803D0C-D78B-4E93-BEA0-EBD8FD10EE7D}">
      <dgm:prSet/>
      <dgm:spPr/>
      <dgm:t>
        <a:bodyPr/>
        <a:lstStyle/>
        <a:p>
          <a:endParaRPr lang="es-MX"/>
        </a:p>
      </dgm:t>
    </dgm:pt>
    <dgm:pt modelId="{44D74F1F-362F-4F05-9ED1-190F1C6F74BD}">
      <dgm:prSet phldrT="[Texto]">
        <dgm:style>
          <a:lnRef idx="1">
            <a:schemeClr val="accent2"/>
          </a:lnRef>
          <a:fillRef idx="3">
            <a:schemeClr val="accent2"/>
          </a:fillRef>
          <a:effectRef idx="2">
            <a:schemeClr val="accent2"/>
          </a:effectRef>
          <a:fontRef idx="minor">
            <a:schemeClr val="lt1"/>
          </a:fontRef>
        </dgm:style>
      </dgm:prSet>
      <dgm:spPr>
        <a:solidFill>
          <a:schemeClr val="accent5">
            <a:lumMod val="75000"/>
          </a:schemeClr>
        </a:solidFill>
      </dgm:spPr>
      <dgm:t>
        <a:bodyPr/>
        <a:lstStyle/>
        <a:p>
          <a:r>
            <a:rPr lang="es-MX"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Integrantes con voz pero sin voto</a:t>
          </a:r>
          <a:endParaRPr lang="es-MX"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dgm:t>
    </dgm:pt>
    <dgm:pt modelId="{BFFCCBFB-DA04-400E-8866-F7FF84FAD1DB}" type="parTrans" cxnId="{F136A5DA-FB58-4FF7-B149-4FDCDF3298E0}">
      <dgm:prSet/>
      <dgm:spPr/>
      <dgm:t>
        <a:bodyPr/>
        <a:lstStyle/>
        <a:p>
          <a:endParaRPr lang="es-MX"/>
        </a:p>
      </dgm:t>
    </dgm:pt>
    <dgm:pt modelId="{AD2F0D16-2B76-451A-9DCE-A89F96A0173D}" type="sibTrans" cxnId="{F136A5DA-FB58-4FF7-B149-4FDCDF3298E0}">
      <dgm:prSet/>
      <dgm:spPr/>
      <dgm:t>
        <a:bodyPr/>
        <a:lstStyle/>
        <a:p>
          <a:endParaRPr lang="es-MX"/>
        </a:p>
      </dgm:t>
    </dgm:pt>
    <dgm:pt modelId="{A0EB3131-7DC1-48D5-AA41-C613546BEF18}">
      <dgm:prSet phldrT="[Texto]"/>
      <dgm:spPr>
        <a:solidFill>
          <a:schemeClr val="accent1">
            <a:lumMod val="60000"/>
            <a:lumOff val="4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1 Secretario Ejecutivo del INE</a:t>
          </a:r>
        </a:p>
      </dgm:t>
    </dgm:pt>
    <dgm:pt modelId="{36ECBB75-3FEC-4AED-B93D-4EE7221E583C}" type="parTrans" cxnId="{82AFC972-6EC5-454C-AD0B-0CCD3BBF546B}">
      <dgm:prSet/>
      <dgm:spPr/>
      <dgm:t>
        <a:bodyPr/>
        <a:lstStyle/>
        <a:p>
          <a:endParaRPr lang="es-MX"/>
        </a:p>
      </dgm:t>
    </dgm:pt>
    <dgm:pt modelId="{FBD432BF-2B07-4E49-A3A6-B2E40D354051}" type="sibTrans" cxnId="{82AFC972-6EC5-454C-AD0B-0CCD3BBF546B}">
      <dgm:prSet/>
      <dgm:spPr/>
      <dgm:t>
        <a:bodyPr/>
        <a:lstStyle/>
        <a:p>
          <a:endParaRPr lang="es-MX"/>
        </a:p>
      </dgm:t>
    </dgm:pt>
    <dgm:pt modelId="{07790217-5B4E-4FB8-8201-08860ABE7FBA}">
      <dgm:prSet phldrT="[Texto]"/>
      <dgm:spPr>
        <a:solidFill>
          <a:schemeClr val="accent1">
            <a:lumMod val="60000"/>
            <a:lumOff val="4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1 Representante por cada partido político nacional</a:t>
          </a:r>
        </a:p>
      </dgm:t>
    </dgm:pt>
    <dgm:pt modelId="{2E229122-E7D3-42F6-A739-876EEDE7EF12}" type="parTrans" cxnId="{B8921558-1E2A-4C1F-ADB7-21A7C1C50C29}">
      <dgm:prSet/>
      <dgm:spPr/>
      <dgm:t>
        <a:bodyPr/>
        <a:lstStyle/>
        <a:p>
          <a:endParaRPr lang="es-MX"/>
        </a:p>
      </dgm:t>
    </dgm:pt>
    <dgm:pt modelId="{CAFF5CF1-AC69-4723-88D5-BF32EFA6633C}" type="sibTrans" cxnId="{B8921558-1E2A-4C1F-ADB7-21A7C1C50C29}">
      <dgm:prSet/>
      <dgm:spPr/>
      <dgm:t>
        <a:bodyPr/>
        <a:lstStyle/>
        <a:p>
          <a:endParaRPr lang="es-MX"/>
        </a:p>
      </dgm:t>
    </dgm:pt>
    <dgm:pt modelId="{1D86FCB1-7726-42A1-831E-DF3AC73EF9F7}">
      <dgm:prSet phldrT="[Texto]"/>
      <dgm:spPr>
        <a:solidFill>
          <a:schemeClr val="accent1">
            <a:lumMod val="60000"/>
            <a:lumOff val="40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1 Consejero del Poder Legislativos por cada Fracción Parlamentaria</a:t>
          </a:r>
        </a:p>
      </dgm:t>
    </dgm:pt>
    <dgm:pt modelId="{DC0376DB-36FB-4A32-A3C8-E8276C63B2EB}" type="parTrans" cxnId="{083E6B34-58FA-4ABE-AD78-C594C64C370D}">
      <dgm:prSet/>
      <dgm:spPr/>
      <dgm:t>
        <a:bodyPr/>
        <a:lstStyle/>
        <a:p>
          <a:endParaRPr lang="es-MX"/>
        </a:p>
      </dgm:t>
    </dgm:pt>
    <dgm:pt modelId="{D97B0813-ADA5-44BD-8290-0108DCCA1696}" type="sibTrans" cxnId="{083E6B34-58FA-4ABE-AD78-C594C64C370D}">
      <dgm:prSet/>
      <dgm:spPr/>
      <dgm:t>
        <a:bodyPr/>
        <a:lstStyle/>
        <a:p>
          <a:endParaRPr lang="es-MX"/>
        </a:p>
      </dgm:t>
    </dgm:pt>
    <dgm:pt modelId="{6889C38E-8757-4BDA-BAC1-B99497981C94}" type="pres">
      <dgm:prSet presAssocID="{FD674D48-1260-4AC2-8BE4-48E5298C6973}" presName="Name0" presStyleCnt="0">
        <dgm:presLayoutVars>
          <dgm:dir/>
          <dgm:animLvl val="lvl"/>
          <dgm:resizeHandles/>
        </dgm:presLayoutVars>
      </dgm:prSet>
      <dgm:spPr/>
      <dgm:t>
        <a:bodyPr/>
        <a:lstStyle/>
        <a:p>
          <a:endParaRPr lang="es-MX"/>
        </a:p>
      </dgm:t>
    </dgm:pt>
    <dgm:pt modelId="{F2CABEA9-237F-47EA-A911-BDF61A017253}" type="pres">
      <dgm:prSet presAssocID="{624443DA-B945-4A6A-83E7-96B6F3E90359}" presName="linNode" presStyleCnt="0"/>
      <dgm:spPr/>
    </dgm:pt>
    <dgm:pt modelId="{D4F7D3E1-0382-4B52-975B-F8F1FC32766F}" type="pres">
      <dgm:prSet presAssocID="{624443DA-B945-4A6A-83E7-96B6F3E90359}" presName="parentShp" presStyleLbl="node1" presStyleIdx="0" presStyleCnt="2">
        <dgm:presLayoutVars>
          <dgm:bulletEnabled val="1"/>
        </dgm:presLayoutVars>
      </dgm:prSet>
      <dgm:spPr/>
      <dgm:t>
        <a:bodyPr/>
        <a:lstStyle/>
        <a:p>
          <a:endParaRPr lang="es-MX"/>
        </a:p>
      </dgm:t>
    </dgm:pt>
    <dgm:pt modelId="{26628D87-3EA2-4C57-B929-891D30728EE5}" type="pres">
      <dgm:prSet presAssocID="{624443DA-B945-4A6A-83E7-96B6F3E90359}" presName="childShp" presStyleLbl="bgAccFollowNode1" presStyleIdx="0" presStyleCnt="2">
        <dgm:presLayoutVars>
          <dgm:bulletEnabled val="1"/>
        </dgm:presLayoutVars>
      </dgm:prSet>
      <dgm:spPr/>
      <dgm:t>
        <a:bodyPr/>
        <a:lstStyle/>
        <a:p>
          <a:endParaRPr lang="es-MX"/>
        </a:p>
      </dgm:t>
    </dgm:pt>
    <dgm:pt modelId="{DDD0BD9E-C28C-49AB-ACD4-EBACD009D563}" type="pres">
      <dgm:prSet presAssocID="{AC29B7AC-470B-41A1-AB16-4D6BEAF76EF7}" presName="spacing" presStyleCnt="0"/>
      <dgm:spPr/>
    </dgm:pt>
    <dgm:pt modelId="{6DFBE6AB-E74E-460C-9E2C-36535FA98DF3}" type="pres">
      <dgm:prSet presAssocID="{44D74F1F-362F-4F05-9ED1-190F1C6F74BD}" presName="linNode" presStyleCnt="0"/>
      <dgm:spPr/>
    </dgm:pt>
    <dgm:pt modelId="{07DA2EFF-FF0B-476B-ACF7-C2C6D52B30AC}" type="pres">
      <dgm:prSet presAssocID="{44D74F1F-362F-4F05-9ED1-190F1C6F74BD}" presName="parentShp" presStyleLbl="node1" presStyleIdx="1" presStyleCnt="2">
        <dgm:presLayoutVars>
          <dgm:bulletEnabled val="1"/>
        </dgm:presLayoutVars>
      </dgm:prSet>
      <dgm:spPr/>
      <dgm:t>
        <a:bodyPr/>
        <a:lstStyle/>
        <a:p>
          <a:endParaRPr lang="es-MX"/>
        </a:p>
      </dgm:t>
    </dgm:pt>
    <dgm:pt modelId="{CCE255BC-8A3E-4208-9CA1-50556C835C77}" type="pres">
      <dgm:prSet presAssocID="{44D74F1F-362F-4F05-9ED1-190F1C6F74BD}" presName="childShp" presStyleLbl="bgAccFollowNode1" presStyleIdx="1" presStyleCnt="2">
        <dgm:presLayoutVars>
          <dgm:bulletEnabled val="1"/>
        </dgm:presLayoutVars>
      </dgm:prSet>
      <dgm:spPr/>
      <dgm:t>
        <a:bodyPr/>
        <a:lstStyle/>
        <a:p>
          <a:endParaRPr lang="es-MX"/>
        </a:p>
      </dgm:t>
    </dgm:pt>
  </dgm:ptLst>
  <dgm:cxnLst>
    <dgm:cxn modelId="{CC6812B1-4CC6-4467-8A7F-F55DAA439219}" type="presOf" srcId="{624443DA-B945-4A6A-83E7-96B6F3E90359}" destId="{D4F7D3E1-0382-4B52-975B-F8F1FC32766F}" srcOrd="0" destOrd="0" presId="urn:microsoft.com/office/officeart/2005/8/layout/vList6"/>
    <dgm:cxn modelId="{AF78DE76-8131-4EAF-9C6E-2555D136B8ED}" type="presOf" srcId="{FD674D48-1260-4AC2-8BE4-48E5298C6973}" destId="{6889C38E-8757-4BDA-BAC1-B99497981C94}" srcOrd="0" destOrd="0" presId="urn:microsoft.com/office/officeart/2005/8/layout/vList6"/>
    <dgm:cxn modelId="{54CA77F0-E0EC-433E-A6F9-4F367DA858E1}" type="presOf" srcId="{079FA323-AE4F-436D-AB8D-171BAC88D852}" destId="{26628D87-3EA2-4C57-B929-891D30728EE5}" srcOrd="0" destOrd="1" presId="urn:microsoft.com/office/officeart/2005/8/layout/vList6"/>
    <dgm:cxn modelId="{82AFC972-6EC5-454C-AD0B-0CCD3BBF546B}" srcId="{44D74F1F-362F-4F05-9ED1-190F1C6F74BD}" destId="{A0EB3131-7DC1-48D5-AA41-C613546BEF18}" srcOrd="0" destOrd="0" parTransId="{36ECBB75-3FEC-4AED-B93D-4EE7221E583C}" sibTransId="{FBD432BF-2B07-4E49-A3A6-B2E40D354051}"/>
    <dgm:cxn modelId="{B8921558-1E2A-4C1F-ADB7-21A7C1C50C29}" srcId="{44D74F1F-362F-4F05-9ED1-190F1C6F74BD}" destId="{07790217-5B4E-4FB8-8201-08860ABE7FBA}" srcOrd="2" destOrd="0" parTransId="{2E229122-E7D3-42F6-A739-876EEDE7EF12}" sibTransId="{CAFF5CF1-AC69-4723-88D5-BF32EFA6633C}"/>
    <dgm:cxn modelId="{37C6EB32-4604-4CCB-AABE-CFDF7BE0155F}" type="presOf" srcId="{1D86FCB1-7726-42A1-831E-DF3AC73EF9F7}" destId="{CCE255BC-8A3E-4208-9CA1-50556C835C77}" srcOrd="0" destOrd="1" presId="urn:microsoft.com/office/officeart/2005/8/layout/vList6"/>
    <dgm:cxn modelId="{6A5ACE92-5F91-48C6-AFF9-AC5FBABC79F3}" type="presOf" srcId="{44D74F1F-362F-4F05-9ED1-190F1C6F74BD}" destId="{07DA2EFF-FF0B-476B-ACF7-C2C6D52B30AC}" srcOrd="0" destOrd="0" presId="urn:microsoft.com/office/officeart/2005/8/layout/vList6"/>
    <dgm:cxn modelId="{083E6B34-58FA-4ABE-AD78-C594C64C370D}" srcId="{44D74F1F-362F-4F05-9ED1-190F1C6F74BD}" destId="{1D86FCB1-7726-42A1-831E-DF3AC73EF9F7}" srcOrd="1" destOrd="0" parTransId="{DC0376DB-36FB-4A32-A3C8-E8276C63B2EB}" sibTransId="{D97B0813-ADA5-44BD-8290-0108DCCA1696}"/>
    <dgm:cxn modelId="{F136A5DA-FB58-4FF7-B149-4FDCDF3298E0}" srcId="{FD674D48-1260-4AC2-8BE4-48E5298C6973}" destId="{44D74F1F-362F-4F05-9ED1-190F1C6F74BD}" srcOrd="1" destOrd="0" parTransId="{BFFCCBFB-DA04-400E-8866-F7FF84FAD1DB}" sibTransId="{AD2F0D16-2B76-451A-9DCE-A89F96A0173D}"/>
    <dgm:cxn modelId="{39803D0C-D78B-4E93-BEA0-EBD8FD10EE7D}" srcId="{624443DA-B945-4A6A-83E7-96B6F3E90359}" destId="{079FA323-AE4F-436D-AB8D-171BAC88D852}" srcOrd="1" destOrd="0" parTransId="{B721E8A3-DB94-4FD2-B3A1-7925F9CCBF72}" sibTransId="{1A36961D-B9B8-46A3-A82A-C09A196A4C1E}"/>
    <dgm:cxn modelId="{AD83E30F-DD49-4EB6-9190-54F1F2F9BFEC}" type="presOf" srcId="{566014BE-A4C1-4251-BCF7-3E4DDF9EB3EB}" destId="{26628D87-3EA2-4C57-B929-891D30728EE5}" srcOrd="0" destOrd="0" presId="urn:microsoft.com/office/officeart/2005/8/layout/vList6"/>
    <dgm:cxn modelId="{AEECFEB0-DE2D-4F8E-BA00-57F22CE40EDC}" srcId="{624443DA-B945-4A6A-83E7-96B6F3E90359}" destId="{566014BE-A4C1-4251-BCF7-3E4DDF9EB3EB}" srcOrd="0" destOrd="0" parTransId="{4E6D8E66-E8C5-4077-BE5D-F1B745B144EF}" sibTransId="{9557AC25-E6A0-4137-8B40-2B4B1584DE6A}"/>
    <dgm:cxn modelId="{C8E324F2-5C1C-4728-88B9-9A024B6902C6}" type="presOf" srcId="{A0EB3131-7DC1-48D5-AA41-C613546BEF18}" destId="{CCE255BC-8A3E-4208-9CA1-50556C835C77}" srcOrd="0" destOrd="0" presId="urn:microsoft.com/office/officeart/2005/8/layout/vList6"/>
    <dgm:cxn modelId="{DD3F09C4-A364-450A-8BFE-0973E78E7F87}" type="presOf" srcId="{07790217-5B4E-4FB8-8201-08860ABE7FBA}" destId="{CCE255BC-8A3E-4208-9CA1-50556C835C77}" srcOrd="0" destOrd="2" presId="urn:microsoft.com/office/officeart/2005/8/layout/vList6"/>
    <dgm:cxn modelId="{A9C9C19E-5788-4FC4-9CE4-F0A6560C6F62}" srcId="{FD674D48-1260-4AC2-8BE4-48E5298C6973}" destId="{624443DA-B945-4A6A-83E7-96B6F3E90359}" srcOrd="0" destOrd="0" parTransId="{E50F019D-415A-4636-8026-F2AB44F5E65D}" sibTransId="{AC29B7AC-470B-41A1-AB16-4D6BEAF76EF7}"/>
    <dgm:cxn modelId="{B46D9681-B7AD-4AE9-AEEE-1FF88EA12EAD}" type="presParOf" srcId="{6889C38E-8757-4BDA-BAC1-B99497981C94}" destId="{F2CABEA9-237F-47EA-A911-BDF61A017253}" srcOrd="0" destOrd="0" presId="urn:microsoft.com/office/officeart/2005/8/layout/vList6"/>
    <dgm:cxn modelId="{CD2544D9-AFE8-49D9-8131-C38005606FBE}" type="presParOf" srcId="{F2CABEA9-237F-47EA-A911-BDF61A017253}" destId="{D4F7D3E1-0382-4B52-975B-F8F1FC32766F}" srcOrd="0" destOrd="0" presId="urn:microsoft.com/office/officeart/2005/8/layout/vList6"/>
    <dgm:cxn modelId="{E3B754A7-4D6F-4972-B8B2-E10DE21299AE}" type="presParOf" srcId="{F2CABEA9-237F-47EA-A911-BDF61A017253}" destId="{26628D87-3EA2-4C57-B929-891D30728EE5}" srcOrd="1" destOrd="0" presId="urn:microsoft.com/office/officeart/2005/8/layout/vList6"/>
    <dgm:cxn modelId="{C6CAB079-8C69-4A9D-B119-82AA5DD6B817}" type="presParOf" srcId="{6889C38E-8757-4BDA-BAC1-B99497981C94}" destId="{DDD0BD9E-C28C-49AB-ACD4-EBACD009D563}" srcOrd="1" destOrd="0" presId="urn:microsoft.com/office/officeart/2005/8/layout/vList6"/>
    <dgm:cxn modelId="{31DAB240-1CF0-492B-BF78-91E02298ECE0}" type="presParOf" srcId="{6889C38E-8757-4BDA-BAC1-B99497981C94}" destId="{6DFBE6AB-E74E-460C-9E2C-36535FA98DF3}" srcOrd="2" destOrd="0" presId="urn:microsoft.com/office/officeart/2005/8/layout/vList6"/>
    <dgm:cxn modelId="{0C59C415-E607-495D-9B5A-45D2DC77929E}" type="presParOf" srcId="{6DFBE6AB-E74E-460C-9E2C-36535FA98DF3}" destId="{07DA2EFF-FF0B-476B-ACF7-C2C6D52B30AC}" srcOrd="0" destOrd="0" presId="urn:microsoft.com/office/officeart/2005/8/layout/vList6"/>
    <dgm:cxn modelId="{009202F0-EB53-42DF-8FD3-0FAA828F8FD1}" type="presParOf" srcId="{6DFBE6AB-E74E-460C-9E2C-36535FA98DF3}" destId="{CCE255BC-8A3E-4208-9CA1-50556C835C7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7206618-37AE-4190-9DD7-8F6299BC1C91}" type="doc">
      <dgm:prSet loTypeId="urn:microsoft.com/office/officeart/2005/8/layout/target3" loCatId="list" qsTypeId="urn:microsoft.com/office/officeart/2005/8/quickstyle/simple3" qsCatId="simple" csTypeId="urn:microsoft.com/office/officeart/2005/8/colors/accent1_2" csCatId="accent1" phldr="1"/>
      <dgm:spPr/>
      <dgm:t>
        <a:bodyPr/>
        <a:lstStyle/>
        <a:p>
          <a:endParaRPr lang="es-MX"/>
        </a:p>
      </dgm:t>
    </dgm:pt>
    <dgm:pt modelId="{84E6B0DF-FBD9-402E-AF2D-392A64F4AEC4}">
      <dgm:prSet phldrT="[Texto]"/>
      <dgm:spPr/>
      <dgm:t>
        <a:bodyPr/>
        <a:lstStyle/>
        <a:p>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Asunción Total</a:t>
          </a: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dgm:t>
    </dgm:pt>
    <dgm:pt modelId="{37C845D4-82CB-4E57-96B8-8D54A6BB1377}" type="parTrans" cxnId="{24315F0E-67EA-402E-A687-D4D5E65031B2}">
      <dgm:prSet/>
      <dgm:spPr/>
      <dgm:t>
        <a:bodyPr/>
        <a:lstStyle/>
        <a:p>
          <a:endParaRPr lang="es-MX"/>
        </a:p>
      </dgm:t>
    </dgm:pt>
    <dgm:pt modelId="{4D4B264A-72A7-485E-8B0D-322E571C3150}" type="sibTrans" cxnId="{24315F0E-67EA-402E-A687-D4D5E65031B2}">
      <dgm:prSet/>
      <dgm:spPr/>
      <dgm:t>
        <a:bodyPr/>
        <a:lstStyle/>
        <a:p>
          <a:endParaRPr lang="es-MX"/>
        </a:p>
      </dgm:t>
    </dgm:pt>
    <dgm:pt modelId="{ECE193CF-2B1C-43E0-9C96-49AC842F0F0E}">
      <dgm:prSet phldrT="[Texto]"/>
      <dgm:spPr/>
      <dgm:t>
        <a:bodyPr/>
        <a:lstStyle/>
        <a:p>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Atracción</a:t>
          </a: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dgm:t>
    </dgm:pt>
    <dgm:pt modelId="{47AE9F6E-33ED-474E-9B20-C68DC2725D98}" type="parTrans" cxnId="{C5889306-A41A-414A-AFE4-1F905A0D810D}">
      <dgm:prSet/>
      <dgm:spPr/>
      <dgm:t>
        <a:bodyPr/>
        <a:lstStyle/>
        <a:p>
          <a:endParaRPr lang="es-MX"/>
        </a:p>
      </dgm:t>
    </dgm:pt>
    <dgm:pt modelId="{E6476239-46F7-48FE-A8F1-78B071913884}" type="sibTrans" cxnId="{C5889306-A41A-414A-AFE4-1F905A0D810D}">
      <dgm:prSet/>
      <dgm:spPr/>
      <dgm:t>
        <a:bodyPr/>
        <a:lstStyle/>
        <a:p>
          <a:endParaRPr lang="es-MX"/>
        </a:p>
      </dgm:t>
    </dgm:pt>
    <dgm:pt modelId="{86C947E2-FCFF-4C0B-A9E6-7C1AAAE52854}">
      <dgm:prSet phldrT="[Texto]"/>
      <dgm:spPr/>
      <dgm:t>
        <a:bodyPr/>
        <a:lstStyle/>
        <a:p>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Asunción Parcial</a:t>
          </a: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dgm:t>
    </dgm:pt>
    <dgm:pt modelId="{BB23B7A9-F07B-4185-8CF0-C05FCE043387}" type="sibTrans" cxnId="{DE54E9AD-BD9E-472D-8364-23450A214577}">
      <dgm:prSet/>
      <dgm:spPr/>
      <dgm:t>
        <a:bodyPr/>
        <a:lstStyle/>
        <a:p>
          <a:endParaRPr lang="es-MX"/>
        </a:p>
      </dgm:t>
    </dgm:pt>
    <dgm:pt modelId="{CD394F39-8729-4E23-99B9-1F3C41EE882C}" type="parTrans" cxnId="{DE54E9AD-BD9E-472D-8364-23450A214577}">
      <dgm:prSet/>
      <dgm:spPr/>
      <dgm:t>
        <a:bodyPr/>
        <a:lstStyle/>
        <a:p>
          <a:endParaRPr lang="es-MX"/>
        </a:p>
      </dgm:t>
    </dgm:pt>
    <dgm:pt modelId="{0A445386-7BAE-47CD-8795-15194BCA2C78}">
      <dgm:prSet phldrT="[Texto]"/>
      <dgm:spPr/>
      <dgm:t>
        <a:bodyPr/>
        <a:lstStyle/>
        <a:p>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Delegación</a:t>
          </a: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dgm:t>
    </dgm:pt>
    <dgm:pt modelId="{71CC142D-7B46-4459-B351-D2169F10ECA3}" type="parTrans" cxnId="{81B47CC9-9B76-424D-937A-EE98C08F84A9}">
      <dgm:prSet/>
      <dgm:spPr/>
      <dgm:t>
        <a:bodyPr/>
        <a:lstStyle/>
        <a:p>
          <a:endParaRPr lang="es-MX"/>
        </a:p>
      </dgm:t>
    </dgm:pt>
    <dgm:pt modelId="{2BD091B9-5DAE-4317-ACF0-FC7CCBFBCEB3}" type="sibTrans" cxnId="{81B47CC9-9B76-424D-937A-EE98C08F84A9}">
      <dgm:prSet/>
      <dgm:spPr/>
      <dgm:t>
        <a:bodyPr/>
        <a:lstStyle/>
        <a:p>
          <a:endParaRPr lang="es-MX"/>
        </a:p>
      </dgm:t>
    </dgm:pt>
    <dgm:pt modelId="{B2251C74-9E85-495B-AED4-C05647A46E34}" type="pres">
      <dgm:prSet presAssocID="{B7206618-37AE-4190-9DD7-8F6299BC1C91}" presName="Name0" presStyleCnt="0">
        <dgm:presLayoutVars>
          <dgm:chMax val="7"/>
          <dgm:dir/>
          <dgm:animLvl val="lvl"/>
          <dgm:resizeHandles val="exact"/>
        </dgm:presLayoutVars>
      </dgm:prSet>
      <dgm:spPr/>
      <dgm:t>
        <a:bodyPr/>
        <a:lstStyle/>
        <a:p>
          <a:endParaRPr lang="es-MX"/>
        </a:p>
      </dgm:t>
    </dgm:pt>
    <dgm:pt modelId="{937B3B05-EFC1-4DD9-9020-89246FF2F34A}" type="pres">
      <dgm:prSet presAssocID="{84E6B0DF-FBD9-402E-AF2D-392A64F4AEC4}" presName="circle1" presStyleLbl="node1" presStyleIdx="0" presStyleCnt="4"/>
      <dgm:spPr/>
    </dgm:pt>
    <dgm:pt modelId="{52AEF623-64C9-428B-BE24-B0AD56A990E2}" type="pres">
      <dgm:prSet presAssocID="{84E6B0DF-FBD9-402E-AF2D-392A64F4AEC4}" presName="space" presStyleCnt="0"/>
      <dgm:spPr/>
    </dgm:pt>
    <dgm:pt modelId="{39C5CA2C-E9CA-43F6-970B-69D6D4BB687F}" type="pres">
      <dgm:prSet presAssocID="{84E6B0DF-FBD9-402E-AF2D-392A64F4AEC4}" presName="rect1" presStyleLbl="alignAcc1" presStyleIdx="0" presStyleCnt="4" custScaleX="100390" custLinFactNeighborX="1572" custLinFactNeighborY="1073"/>
      <dgm:spPr/>
      <dgm:t>
        <a:bodyPr/>
        <a:lstStyle/>
        <a:p>
          <a:endParaRPr lang="es-MX"/>
        </a:p>
      </dgm:t>
    </dgm:pt>
    <dgm:pt modelId="{66983770-B6BB-4663-BA9F-8738B8DBF6D6}" type="pres">
      <dgm:prSet presAssocID="{86C947E2-FCFF-4C0B-A9E6-7C1AAAE52854}" presName="vertSpace2" presStyleLbl="node1" presStyleIdx="0" presStyleCnt="4"/>
      <dgm:spPr/>
    </dgm:pt>
    <dgm:pt modelId="{E19A6C29-730B-41E8-B3CC-4797BFA0A1E1}" type="pres">
      <dgm:prSet presAssocID="{86C947E2-FCFF-4C0B-A9E6-7C1AAAE52854}" presName="circle2" presStyleLbl="node1" presStyleIdx="1" presStyleCnt="4"/>
      <dgm:spPr/>
    </dgm:pt>
    <dgm:pt modelId="{9B43FBE5-7121-4760-90AC-E7E92E9DDA13}" type="pres">
      <dgm:prSet presAssocID="{86C947E2-FCFF-4C0B-A9E6-7C1AAAE52854}" presName="rect2" presStyleLbl="alignAcc1" presStyleIdx="1" presStyleCnt="4"/>
      <dgm:spPr/>
      <dgm:t>
        <a:bodyPr/>
        <a:lstStyle/>
        <a:p>
          <a:endParaRPr lang="es-MX"/>
        </a:p>
      </dgm:t>
    </dgm:pt>
    <dgm:pt modelId="{40D4DA89-567C-4498-9CC6-F9183ADC35D6}" type="pres">
      <dgm:prSet presAssocID="{ECE193CF-2B1C-43E0-9C96-49AC842F0F0E}" presName="vertSpace3" presStyleLbl="node1" presStyleIdx="1" presStyleCnt="4"/>
      <dgm:spPr/>
    </dgm:pt>
    <dgm:pt modelId="{42E42BC0-1D3E-4770-878A-76FE0AAF7951}" type="pres">
      <dgm:prSet presAssocID="{ECE193CF-2B1C-43E0-9C96-49AC842F0F0E}" presName="circle3" presStyleLbl="node1" presStyleIdx="2" presStyleCnt="4"/>
      <dgm:spPr/>
    </dgm:pt>
    <dgm:pt modelId="{F6A4CF3D-63FA-412D-97DA-DEC3B6713851}" type="pres">
      <dgm:prSet presAssocID="{ECE193CF-2B1C-43E0-9C96-49AC842F0F0E}" presName="rect3" presStyleLbl="alignAcc1" presStyleIdx="2" presStyleCnt="4"/>
      <dgm:spPr/>
      <dgm:t>
        <a:bodyPr/>
        <a:lstStyle/>
        <a:p>
          <a:endParaRPr lang="es-MX"/>
        </a:p>
      </dgm:t>
    </dgm:pt>
    <dgm:pt modelId="{187B9B4B-3C1D-4D3D-B391-785D4E89E041}" type="pres">
      <dgm:prSet presAssocID="{0A445386-7BAE-47CD-8795-15194BCA2C78}" presName="vertSpace4" presStyleLbl="node1" presStyleIdx="2" presStyleCnt="4"/>
      <dgm:spPr/>
    </dgm:pt>
    <dgm:pt modelId="{1ED1BFE6-851C-4997-84C3-E11FEDC62D9B}" type="pres">
      <dgm:prSet presAssocID="{0A445386-7BAE-47CD-8795-15194BCA2C78}" presName="circle4" presStyleLbl="node1" presStyleIdx="3" presStyleCnt="4"/>
      <dgm:spPr/>
    </dgm:pt>
    <dgm:pt modelId="{838BA0EE-7AA9-4412-B18F-C753144E70EA}" type="pres">
      <dgm:prSet presAssocID="{0A445386-7BAE-47CD-8795-15194BCA2C78}" presName="rect4" presStyleLbl="alignAcc1" presStyleIdx="3" presStyleCnt="4"/>
      <dgm:spPr/>
      <dgm:t>
        <a:bodyPr/>
        <a:lstStyle/>
        <a:p>
          <a:endParaRPr lang="es-MX"/>
        </a:p>
      </dgm:t>
    </dgm:pt>
    <dgm:pt modelId="{BFDA030E-F982-4B13-87EA-1923A73FB88C}" type="pres">
      <dgm:prSet presAssocID="{84E6B0DF-FBD9-402E-AF2D-392A64F4AEC4}" presName="rect1ParTxNoCh" presStyleLbl="alignAcc1" presStyleIdx="3" presStyleCnt="4">
        <dgm:presLayoutVars>
          <dgm:chMax val="1"/>
          <dgm:bulletEnabled val="1"/>
        </dgm:presLayoutVars>
      </dgm:prSet>
      <dgm:spPr/>
      <dgm:t>
        <a:bodyPr/>
        <a:lstStyle/>
        <a:p>
          <a:endParaRPr lang="es-MX"/>
        </a:p>
      </dgm:t>
    </dgm:pt>
    <dgm:pt modelId="{8DD4A47A-6BF5-4EC8-89B4-06129DEBD82B}" type="pres">
      <dgm:prSet presAssocID="{86C947E2-FCFF-4C0B-A9E6-7C1AAAE52854}" presName="rect2ParTxNoCh" presStyleLbl="alignAcc1" presStyleIdx="3" presStyleCnt="4">
        <dgm:presLayoutVars>
          <dgm:chMax val="1"/>
          <dgm:bulletEnabled val="1"/>
        </dgm:presLayoutVars>
      </dgm:prSet>
      <dgm:spPr/>
      <dgm:t>
        <a:bodyPr/>
        <a:lstStyle/>
        <a:p>
          <a:endParaRPr lang="es-MX"/>
        </a:p>
      </dgm:t>
    </dgm:pt>
    <dgm:pt modelId="{FFF08A7E-ABB5-40B9-A591-BBCF2706AA5D}" type="pres">
      <dgm:prSet presAssocID="{ECE193CF-2B1C-43E0-9C96-49AC842F0F0E}" presName="rect3ParTxNoCh" presStyleLbl="alignAcc1" presStyleIdx="3" presStyleCnt="4">
        <dgm:presLayoutVars>
          <dgm:chMax val="1"/>
          <dgm:bulletEnabled val="1"/>
        </dgm:presLayoutVars>
      </dgm:prSet>
      <dgm:spPr/>
      <dgm:t>
        <a:bodyPr/>
        <a:lstStyle/>
        <a:p>
          <a:endParaRPr lang="es-MX"/>
        </a:p>
      </dgm:t>
    </dgm:pt>
    <dgm:pt modelId="{5B1D03BD-F112-4F9C-811F-91372E42583B}" type="pres">
      <dgm:prSet presAssocID="{0A445386-7BAE-47CD-8795-15194BCA2C78}" presName="rect4ParTxNoCh" presStyleLbl="alignAcc1" presStyleIdx="3" presStyleCnt="4">
        <dgm:presLayoutVars>
          <dgm:chMax val="1"/>
          <dgm:bulletEnabled val="1"/>
        </dgm:presLayoutVars>
      </dgm:prSet>
      <dgm:spPr/>
      <dgm:t>
        <a:bodyPr/>
        <a:lstStyle/>
        <a:p>
          <a:endParaRPr lang="es-MX"/>
        </a:p>
      </dgm:t>
    </dgm:pt>
  </dgm:ptLst>
  <dgm:cxnLst>
    <dgm:cxn modelId="{D6B95545-372C-45EC-A73C-154DB6E0B279}" type="presOf" srcId="{0A445386-7BAE-47CD-8795-15194BCA2C78}" destId="{838BA0EE-7AA9-4412-B18F-C753144E70EA}" srcOrd="0" destOrd="0" presId="urn:microsoft.com/office/officeart/2005/8/layout/target3"/>
    <dgm:cxn modelId="{C5C7056D-56D9-4966-94C9-9E09886B46B6}" type="presOf" srcId="{B7206618-37AE-4190-9DD7-8F6299BC1C91}" destId="{B2251C74-9E85-495B-AED4-C05647A46E34}" srcOrd="0" destOrd="0" presId="urn:microsoft.com/office/officeart/2005/8/layout/target3"/>
    <dgm:cxn modelId="{AD284529-0395-4B07-A253-CCCBD40794D9}" type="presOf" srcId="{ECE193CF-2B1C-43E0-9C96-49AC842F0F0E}" destId="{FFF08A7E-ABB5-40B9-A591-BBCF2706AA5D}" srcOrd="1" destOrd="0" presId="urn:microsoft.com/office/officeart/2005/8/layout/target3"/>
    <dgm:cxn modelId="{C5889306-A41A-414A-AFE4-1F905A0D810D}" srcId="{B7206618-37AE-4190-9DD7-8F6299BC1C91}" destId="{ECE193CF-2B1C-43E0-9C96-49AC842F0F0E}" srcOrd="2" destOrd="0" parTransId="{47AE9F6E-33ED-474E-9B20-C68DC2725D98}" sibTransId="{E6476239-46F7-48FE-A8F1-78B071913884}"/>
    <dgm:cxn modelId="{834FB6A8-E0CF-4824-AC42-C60AB81381FE}" type="presOf" srcId="{84E6B0DF-FBD9-402E-AF2D-392A64F4AEC4}" destId="{BFDA030E-F982-4B13-87EA-1923A73FB88C}" srcOrd="1" destOrd="0" presId="urn:microsoft.com/office/officeart/2005/8/layout/target3"/>
    <dgm:cxn modelId="{720B5BFE-E73D-4EDE-855F-9FEF346C663A}" type="presOf" srcId="{ECE193CF-2B1C-43E0-9C96-49AC842F0F0E}" destId="{F6A4CF3D-63FA-412D-97DA-DEC3B6713851}" srcOrd="0" destOrd="0" presId="urn:microsoft.com/office/officeart/2005/8/layout/target3"/>
    <dgm:cxn modelId="{0741414E-C95F-4D5F-BA19-85EF82EE2DDD}" type="presOf" srcId="{86C947E2-FCFF-4C0B-A9E6-7C1AAAE52854}" destId="{8DD4A47A-6BF5-4EC8-89B4-06129DEBD82B}" srcOrd="1" destOrd="0" presId="urn:microsoft.com/office/officeart/2005/8/layout/target3"/>
    <dgm:cxn modelId="{24968D50-0749-4067-A353-8519242923C5}" type="presOf" srcId="{84E6B0DF-FBD9-402E-AF2D-392A64F4AEC4}" destId="{39C5CA2C-E9CA-43F6-970B-69D6D4BB687F}" srcOrd="0" destOrd="0" presId="urn:microsoft.com/office/officeart/2005/8/layout/target3"/>
    <dgm:cxn modelId="{3D1EE5A6-D12A-477A-96BE-CA25A311C50D}" type="presOf" srcId="{86C947E2-FCFF-4C0B-A9E6-7C1AAAE52854}" destId="{9B43FBE5-7121-4760-90AC-E7E92E9DDA13}" srcOrd="0" destOrd="0" presId="urn:microsoft.com/office/officeart/2005/8/layout/target3"/>
    <dgm:cxn modelId="{81B47CC9-9B76-424D-937A-EE98C08F84A9}" srcId="{B7206618-37AE-4190-9DD7-8F6299BC1C91}" destId="{0A445386-7BAE-47CD-8795-15194BCA2C78}" srcOrd="3" destOrd="0" parTransId="{71CC142D-7B46-4459-B351-D2169F10ECA3}" sibTransId="{2BD091B9-5DAE-4317-ACF0-FC7CCBFBCEB3}"/>
    <dgm:cxn modelId="{DE54E9AD-BD9E-472D-8364-23450A214577}" srcId="{B7206618-37AE-4190-9DD7-8F6299BC1C91}" destId="{86C947E2-FCFF-4C0B-A9E6-7C1AAAE52854}" srcOrd="1" destOrd="0" parTransId="{CD394F39-8729-4E23-99B9-1F3C41EE882C}" sibTransId="{BB23B7A9-F07B-4185-8CF0-C05FCE043387}"/>
    <dgm:cxn modelId="{24315F0E-67EA-402E-A687-D4D5E65031B2}" srcId="{B7206618-37AE-4190-9DD7-8F6299BC1C91}" destId="{84E6B0DF-FBD9-402E-AF2D-392A64F4AEC4}" srcOrd="0" destOrd="0" parTransId="{37C845D4-82CB-4E57-96B8-8D54A6BB1377}" sibTransId="{4D4B264A-72A7-485E-8B0D-322E571C3150}"/>
    <dgm:cxn modelId="{46A947C4-C079-453A-BDBB-5D49CF7034D4}" type="presOf" srcId="{0A445386-7BAE-47CD-8795-15194BCA2C78}" destId="{5B1D03BD-F112-4F9C-811F-91372E42583B}" srcOrd="1" destOrd="0" presId="urn:microsoft.com/office/officeart/2005/8/layout/target3"/>
    <dgm:cxn modelId="{19A22DDD-83A0-4974-A0E8-03875D6358C7}" type="presParOf" srcId="{B2251C74-9E85-495B-AED4-C05647A46E34}" destId="{937B3B05-EFC1-4DD9-9020-89246FF2F34A}" srcOrd="0" destOrd="0" presId="urn:microsoft.com/office/officeart/2005/8/layout/target3"/>
    <dgm:cxn modelId="{AD1C0D0F-82EE-4B4F-B631-AE8AB3800226}" type="presParOf" srcId="{B2251C74-9E85-495B-AED4-C05647A46E34}" destId="{52AEF623-64C9-428B-BE24-B0AD56A990E2}" srcOrd="1" destOrd="0" presId="urn:microsoft.com/office/officeart/2005/8/layout/target3"/>
    <dgm:cxn modelId="{2B7F1718-667E-48F1-9126-B74D8CA5C6AD}" type="presParOf" srcId="{B2251C74-9E85-495B-AED4-C05647A46E34}" destId="{39C5CA2C-E9CA-43F6-970B-69D6D4BB687F}" srcOrd="2" destOrd="0" presId="urn:microsoft.com/office/officeart/2005/8/layout/target3"/>
    <dgm:cxn modelId="{9428F13D-B154-44F6-AA1E-9238ECFCB73C}" type="presParOf" srcId="{B2251C74-9E85-495B-AED4-C05647A46E34}" destId="{66983770-B6BB-4663-BA9F-8738B8DBF6D6}" srcOrd="3" destOrd="0" presId="urn:microsoft.com/office/officeart/2005/8/layout/target3"/>
    <dgm:cxn modelId="{14F7E5A1-9ECE-4FE1-B911-3A85D1B5F642}" type="presParOf" srcId="{B2251C74-9E85-495B-AED4-C05647A46E34}" destId="{E19A6C29-730B-41E8-B3CC-4797BFA0A1E1}" srcOrd="4" destOrd="0" presId="urn:microsoft.com/office/officeart/2005/8/layout/target3"/>
    <dgm:cxn modelId="{8669718C-B6D0-40CA-991F-40D4781E733F}" type="presParOf" srcId="{B2251C74-9E85-495B-AED4-C05647A46E34}" destId="{9B43FBE5-7121-4760-90AC-E7E92E9DDA13}" srcOrd="5" destOrd="0" presId="urn:microsoft.com/office/officeart/2005/8/layout/target3"/>
    <dgm:cxn modelId="{2679C57F-C3AC-4DA7-8B53-24B9C78625FC}" type="presParOf" srcId="{B2251C74-9E85-495B-AED4-C05647A46E34}" destId="{40D4DA89-567C-4498-9CC6-F9183ADC35D6}" srcOrd="6" destOrd="0" presId="urn:microsoft.com/office/officeart/2005/8/layout/target3"/>
    <dgm:cxn modelId="{15B4E4C5-5FA7-441A-8242-E9912C651541}" type="presParOf" srcId="{B2251C74-9E85-495B-AED4-C05647A46E34}" destId="{42E42BC0-1D3E-4770-878A-76FE0AAF7951}" srcOrd="7" destOrd="0" presId="urn:microsoft.com/office/officeart/2005/8/layout/target3"/>
    <dgm:cxn modelId="{3A8A727E-460F-4943-A26B-C511B26F980E}" type="presParOf" srcId="{B2251C74-9E85-495B-AED4-C05647A46E34}" destId="{F6A4CF3D-63FA-412D-97DA-DEC3B6713851}" srcOrd="8" destOrd="0" presId="urn:microsoft.com/office/officeart/2005/8/layout/target3"/>
    <dgm:cxn modelId="{1656FCFB-99A7-4374-B600-523C79E6AB69}" type="presParOf" srcId="{B2251C74-9E85-495B-AED4-C05647A46E34}" destId="{187B9B4B-3C1D-4D3D-B391-785D4E89E041}" srcOrd="9" destOrd="0" presId="urn:microsoft.com/office/officeart/2005/8/layout/target3"/>
    <dgm:cxn modelId="{2799D1B7-595E-44DE-BE2E-05AE69DED4A3}" type="presParOf" srcId="{B2251C74-9E85-495B-AED4-C05647A46E34}" destId="{1ED1BFE6-851C-4997-84C3-E11FEDC62D9B}" srcOrd="10" destOrd="0" presId="urn:microsoft.com/office/officeart/2005/8/layout/target3"/>
    <dgm:cxn modelId="{7E84B8E9-EBBD-4755-B99F-9637C5871960}" type="presParOf" srcId="{B2251C74-9E85-495B-AED4-C05647A46E34}" destId="{838BA0EE-7AA9-4412-B18F-C753144E70EA}" srcOrd="11" destOrd="0" presId="urn:microsoft.com/office/officeart/2005/8/layout/target3"/>
    <dgm:cxn modelId="{F4F963BC-4FC2-48F5-A285-65DBE62E0043}" type="presParOf" srcId="{B2251C74-9E85-495B-AED4-C05647A46E34}" destId="{BFDA030E-F982-4B13-87EA-1923A73FB88C}" srcOrd="12" destOrd="0" presId="urn:microsoft.com/office/officeart/2005/8/layout/target3"/>
    <dgm:cxn modelId="{DA76A030-EE2D-41BC-ABE1-00B1281FC550}" type="presParOf" srcId="{B2251C74-9E85-495B-AED4-C05647A46E34}" destId="{8DD4A47A-6BF5-4EC8-89B4-06129DEBD82B}" srcOrd="13" destOrd="0" presId="urn:microsoft.com/office/officeart/2005/8/layout/target3"/>
    <dgm:cxn modelId="{8299C777-CC8F-4BBB-B55A-4389DA6471C9}" type="presParOf" srcId="{B2251C74-9E85-495B-AED4-C05647A46E34}" destId="{FFF08A7E-ABB5-40B9-A591-BBCF2706AA5D}" srcOrd="14" destOrd="0" presId="urn:microsoft.com/office/officeart/2005/8/layout/target3"/>
    <dgm:cxn modelId="{4F31ACF4-4010-413B-BFE4-10230B37E15F}" type="presParOf" srcId="{B2251C74-9E85-495B-AED4-C05647A46E34}" destId="{5B1D03BD-F112-4F9C-811F-91372E42583B}"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13761B-46F6-4B9E-948A-ADB81B9D84E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MX"/>
        </a:p>
      </dgm:t>
    </dgm:pt>
    <dgm:pt modelId="{E269787C-6871-4A20-8F82-DF8E425B6B46}">
      <dgm:prSet phldrT="[Texto]" custT="1">
        <dgm:style>
          <a:lnRef idx="2">
            <a:schemeClr val="accent5">
              <a:shade val="50000"/>
            </a:schemeClr>
          </a:lnRef>
          <a:fillRef idx="1">
            <a:schemeClr val="accent5"/>
          </a:fillRef>
          <a:effectRef idx="0">
            <a:schemeClr val="accent5"/>
          </a:effectRef>
          <a:fontRef idx="minor">
            <a:schemeClr val="lt1"/>
          </a:fontRef>
        </dgm:style>
      </dgm:prSet>
      <dgm:spPr/>
      <dgm:t>
        <a:bodyPr/>
        <a:lstStyle/>
        <a:p>
          <a:pPr algn="ctr"/>
          <a:r>
            <a:rPr lang="es-MX" sz="2400" b="1" dirty="0" smtClean="0">
              <a:solidFill>
                <a:schemeClr val="tx1">
                  <a:lumMod val="75000"/>
                  <a:lumOff val="25000"/>
                </a:schemeClr>
              </a:solidFill>
            </a:rPr>
            <a:t>Consejo General</a:t>
          </a:r>
        </a:p>
        <a:p>
          <a:pPr algn="l"/>
          <a:r>
            <a:rPr lang="es-MX" sz="2000" b="0" dirty="0" smtClean="0">
              <a:solidFill>
                <a:schemeClr val="tx1">
                  <a:lumMod val="75000"/>
                  <a:lumOff val="25000"/>
                </a:schemeClr>
              </a:solidFill>
            </a:rPr>
            <a:t>Responsable de la fiscalización</a:t>
          </a:r>
        </a:p>
        <a:p>
          <a:pPr algn="l"/>
          <a:r>
            <a:rPr lang="es-MX" sz="2000" b="0" dirty="0" smtClean="0">
              <a:solidFill>
                <a:schemeClr val="tx1">
                  <a:lumMod val="75000"/>
                  <a:lumOff val="25000"/>
                </a:schemeClr>
              </a:solidFill>
            </a:rPr>
            <a:t>No está limitado por los secretos bancarios, fiduciario y fiscal.</a:t>
          </a:r>
          <a:endParaRPr lang="es-MX" sz="2000" b="0" dirty="0">
            <a:solidFill>
              <a:schemeClr val="tx1">
                <a:lumMod val="75000"/>
                <a:lumOff val="25000"/>
              </a:schemeClr>
            </a:solidFill>
          </a:endParaRPr>
        </a:p>
      </dgm:t>
    </dgm:pt>
    <dgm:pt modelId="{41D12071-8CE1-4834-9930-1935D4C08BE8}" type="parTrans" cxnId="{8FBB0FD6-3DB7-433C-A980-732120B40CE5}">
      <dgm:prSet/>
      <dgm:spPr/>
      <dgm:t>
        <a:bodyPr/>
        <a:lstStyle/>
        <a:p>
          <a:endParaRPr lang="es-MX"/>
        </a:p>
      </dgm:t>
    </dgm:pt>
    <dgm:pt modelId="{F253D95B-66DE-40D8-ABF8-BDEFEE4EBC5A}" type="sibTrans" cxnId="{8FBB0FD6-3DB7-433C-A980-732120B40CE5}">
      <dgm:prSet/>
      <dgm:spPr/>
      <dgm:t>
        <a:bodyPr/>
        <a:lstStyle/>
        <a:p>
          <a:endParaRPr lang="es-MX"/>
        </a:p>
      </dgm:t>
    </dgm:pt>
    <dgm:pt modelId="{7AAF68E6-3ECE-4025-BBD6-AE7B7F5046B6}" type="asst">
      <dgm:prSet phldrT="[Texto]" custT="1">
        <dgm:style>
          <a:lnRef idx="1">
            <a:schemeClr val="accent1"/>
          </a:lnRef>
          <a:fillRef idx="2">
            <a:schemeClr val="accent1"/>
          </a:fillRef>
          <a:effectRef idx="1">
            <a:schemeClr val="accent1"/>
          </a:effectRef>
          <a:fontRef idx="minor">
            <a:schemeClr val="dk1"/>
          </a:fontRef>
        </dgm:style>
      </dgm:prSet>
      <dgm:spPr/>
      <dgm:t>
        <a:bodyPr/>
        <a:lstStyle/>
        <a:p>
          <a:pPr algn="ctr"/>
          <a:endParaRPr lang="es-MX" sz="1800" b="1" dirty="0" smtClean="0">
            <a:solidFill>
              <a:schemeClr val="tx1">
                <a:lumMod val="75000"/>
                <a:lumOff val="25000"/>
              </a:schemeClr>
            </a:solidFill>
          </a:endParaRPr>
        </a:p>
        <a:p>
          <a:pPr algn="ctr"/>
          <a:r>
            <a:rPr lang="es-MX" sz="2400" b="1" dirty="0" smtClean="0">
              <a:solidFill>
                <a:schemeClr val="tx1">
                  <a:lumMod val="75000"/>
                  <a:lumOff val="25000"/>
                </a:schemeClr>
              </a:solidFill>
            </a:rPr>
            <a:t>Comisión de Fiscalización</a:t>
          </a:r>
        </a:p>
        <a:p>
          <a:pPr algn="ctr"/>
          <a:r>
            <a:rPr lang="es-MX" sz="2000" b="0" dirty="0" smtClean="0">
              <a:solidFill>
                <a:schemeClr val="tx1">
                  <a:lumMod val="75000"/>
                  <a:lumOff val="25000"/>
                </a:schemeClr>
              </a:solidFill>
            </a:rPr>
            <a:t>5 Consejeros</a:t>
          </a:r>
        </a:p>
        <a:p>
          <a:pPr algn="ctr"/>
          <a:endParaRPr lang="es-MX" sz="1800" dirty="0">
            <a:solidFill>
              <a:schemeClr val="tx1">
                <a:lumMod val="75000"/>
                <a:lumOff val="25000"/>
              </a:schemeClr>
            </a:solidFill>
          </a:endParaRPr>
        </a:p>
      </dgm:t>
    </dgm:pt>
    <dgm:pt modelId="{12194356-929D-4C57-8B46-FDFD47E189B7}" type="parTrans" cxnId="{1B951C19-7A4F-4704-90D5-A79C9B77743A}">
      <dgm:prSet/>
      <dgm:spPr>
        <a:ln>
          <a:solidFill>
            <a:srgbClr val="E509A1"/>
          </a:solidFill>
        </a:ln>
      </dgm:spPr>
      <dgm:t>
        <a:bodyPr/>
        <a:lstStyle/>
        <a:p>
          <a:endParaRPr lang="es-MX"/>
        </a:p>
      </dgm:t>
    </dgm:pt>
    <dgm:pt modelId="{EAA9699D-8C1F-42D1-ACFE-37B3CA3ADD11}" type="sibTrans" cxnId="{1B951C19-7A4F-4704-90D5-A79C9B77743A}">
      <dgm:prSet/>
      <dgm:spPr/>
      <dgm:t>
        <a:bodyPr/>
        <a:lstStyle/>
        <a:p>
          <a:endParaRPr lang="es-MX"/>
        </a:p>
      </dgm:t>
    </dgm:pt>
    <dgm:pt modelId="{FD3FC59A-850A-4852-994F-0D90C4B616F4}">
      <dgm:prSet custT="1">
        <dgm:style>
          <a:lnRef idx="1">
            <a:schemeClr val="accent5"/>
          </a:lnRef>
          <a:fillRef idx="2">
            <a:schemeClr val="accent5"/>
          </a:fillRef>
          <a:effectRef idx="1">
            <a:schemeClr val="accent5"/>
          </a:effectRef>
          <a:fontRef idx="minor">
            <a:schemeClr val="dk1"/>
          </a:fontRef>
        </dgm:style>
      </dgm:prSet>
      <dgm:spPr/>
      <dgm:t>
        <a:bodyPr/>
        <a:lstStyle/>
        <a:p>
          <a:pPr algn="ctr"/>
          <a:r>
            <a:rPr lang="es-MX" sz="2400" b="1" dirty="0" smtClean="0">
              <a:solidFill>
                <a:schemeClr val="tx1">
                  <a:lumMod val="75000"/>
                  <a:lumOff val="25000"/>
                </a:schemeClr>
              </a:solidFill>
            </a:rPr>
            <a:t>Unidad Técnica de Fiscalización</a:t>
          </a:r>
        </a:p>
        <a:p>
          <a:pPr algn="l"/>
          <a:r>
            <a:rPr lang="es-MX" sz="2000" b="0" dirty="0" smtClean="0">
              <a:solidFill>
                <a:schemeClr val="tx1">
                  <a:lumMod val="75000"/>
                  <a:lumOff val="25000"/>
                </a:schemeClr>
              </a:solidFill>
            </a:rPr>
            <a:t>Revisión de informes y sustanciación de procedimientos.</a:t>
          </a:r>
        </a:p>
      </dgm:t>
    </dgm:pt>
    <dgm:pt modelId="{AD910FEC-1455-442B-BFB1-3E9F1F2166FA}" type="parTrans" cxnId="{79C81732-11BF-4DBF-AB3D-07408963CE91}">
      <dgm:prSet/>
      <dgm:spPr>
        <a:ln>
          <a:solidFill>
            <a:srgbClr val="E509A1"/>
          </a:solidFill>
        </a:ln>
      </dgm:spPr>
      <dgm:t>
        <a:bodyPr/>
        <a:lstStyle/>
        <a:p>
          <a:endParaRPr lang="es-MX"/>
        </a:p>
      </dgm:t>
    </dgm:pt>
    <dgm:pt modelId="{622A925B-F1F0-4D15-9763-4B0A120F4472}" type="sibTrans" cxnId="{79C81732-11BF-4DBF-AB3D-07408963CE91}">
      <dgm:prSet/>
      <dgm:spPr/>
      <dgm:t>
        <a:bodyPr/>
        <a:lstStyle/>
        <a:p>
          <a:endParaRPr lang="es-MX"/>
        </a:p>
      </dgm:t>
    </dgm:pt>
    <dgm:pt modelId="{3F5754FF-5040-41C3-B624-D3F4917A582A}" type="pres">
      <dgm:prSet presAssocID="{BE13761B-46F6-4B9E-948A-ADB81B9D84E2}" presName="hierChild1" presStyleCnt="0">
        <dgm:presLayoutVars>
          <dgm:orgChart val="1"/>
          <dgm:chPref val="1"/>
          <dgm:dir/>
          <dgm:animOne val="branch"/>
          <dgm:animLvl val="lvl"/>
          <dgm:resizeHandles/>
        </dgm:presLayoutVars>
      </dgm:prSet>
      <dgm:spPr/>
      <dgm:t>
        <a:bodyPr/>
        <a:lstStyle/>
        <a:p>
          <a:endParaRPr lang="es-MX"/>
        </a:p>
      </dgm:t>
    </dgm:pt>
    <dgm:pt modelId="{FAC87333-6952-4E8D-B3CD-CA24AFE6E4FC}" type="pres">
      <dgm:prSet presAssocID="{E269787C-6871-4A20-8F82-DF8E425B6B46}" presName="hierRoot1" presStyleCnt="0">
        <dgm:presLayoutVars>
          <dgm:hierBranch val="init"/>
        </dgm:presLayoutVars>
      </dgm:prSet>
      <dgm:spPr/>
    </dgm:pt>
    <dgm:pt modelId="{11FD5122-E0B4-45B4-B181-DD9F13C31A50}" type="pres">
      <dgm:prSet presAssocID="{E269787C-6871-4A20-8F82-DF8E425B6B46}" presName="rootComposite1" presStyleCnt="0"/>
      <dgm:spPr/>
    </dgm:pt>
    <dgm:pt modelId="{8681ECA6-25E6-414C-94B4-7E6E85BE5C1D}" type="pres">
      <dgm:prSet presAssocID="{E269787C-6871-4A20-8F82-DF8E425B6B46}" presName="rootText1" presStyleLbl="node0" presStyleIdx="0" presStyleCnt="1" custScaleX="460682" custScaleY="387841" custLinFactNeighborX="-43447" custLinFactNeighborY="-3229">
        <dgm:presLayoutVars>
          <dgm:chPref val="3"/>
        </dgm:presLayoutVars>
      </dgm:prSet>
      <dgm:spPr/>
      <dgm:t>
        <a:bodyPr/>
        <a:lstStyle/>
        <a:p>
          <a:endParaRPr lang="es-MX"/>
        </a:p>
      </dgm:t>
    </dgm:pt>
    <dgm:pt modelId="{47DEE072-1761-4D1B-A566-12599EC809E6}" type="pres">
      <dgm:prSet presAssocID="{E269787C-6871-4A20-8F82-DF8E425B6B46}" presName="rootConnector1" presStyleLbl="node1" presStyleIdx="0" presStyleCnt="0"/>
      <dgm:spPr/>
      <dgm:t>
        <a:bodyPr/>
        <a:lstStyle/>
        <a:p>
          <a:endParaRPr lang="es-MX"/>
        </a:p>
      </dgm:t>
    </dgm:pt>
    <dgm:pt modelId="{BC5F2162-5BDF-48C5-BC39-ABD4D3580DBE}" type="pres">
      <dgm:prSet presAssocID="{E269787C-6871-4A20-8F82-DF8E425B6B46}" presName="hierChild2" presStyleCnt="0"/>
      <dgm:spPr/>
    </dgm:pt>
    <dgm:pt modelId="{3167384C-E987-496B-9A42-CAE9578D14D4}" type="pres">
      <dgm:prSet presAssocID="{E269787C-6871-4A20-8F82-DF8E425B6B46}" presName="hierChild3" presStyleCnt="0"/>
      <dgm:spPr/>
    </dgm:pt>
    <dgm:pt modelId="{07E33F0B-DEC1-4F05-BF43-E15C2859AD2A}" type="pres">
      <dgm:prSet presAssocID="{12194356-929D-4C57-8B46-FDFD47E189B7}" presName="Name111" presStyleLbl="parChTrans1D2" presStyleIdx="0" presStyleCnt="1"/>
      <dgm:spPr/>
      <dgm:t>
        <a:bodyPr/>
        <a:lstStyle/>
        <a:p>
          <a:endParaRPr lang="es-MX"/>
        </a:p>
      </dgm:t>
    </dgm:pt>
    <dgm:pt modelId="{6FF5AE4C-01CC-42A4-A6FA-D7AC059F7BDB}" type="pres">
      <dgm:prSet presAssocID="{7AAF68E6-3ECE-4025-BBD6-AE7B7F5046B6}" presName="hierRoot3" presStyleCnt="0">
        <dgm:presLayoutVars>
          <dgm:hierBranch val="init"/>
        </dgm:presLayoutVars>
      </dgm:prSet>
      <dgm:spPr/>
    </dgm:pt>
    <dgm:pt modelId="{BE02A0A1-9F82-4FE1-B0B8-6C637712668B}" type="pres">
      <dgm:prSet presAssocID="{7AAF68E6-3ECE-4025-BBD6-AE7B7F5046B6}" presName="rootComposite3" presStyleCnt="0"/>
      <dgm:spPr/>
    </dgm:pt>
    <dgm:pt modelId="{D63D7651-4DF4-47F1-971B-49477DEC2B2A}" type="pres">
      <dgm:prSet presAssocID="{7AAF68E6-3ECE-4025-BBD6-AE7B7F5046B6}" presName="rootText3" presStyleLbl="asst1" presStyleIdx="0" presStyleCnt="1" custScaleX="321615" custScaleY="262337" custLinFactNeighborX="39386" custLinFactNeighborY="10085">
        <dgm:presLayoutVars>
          <dgm:chPref val="3"/>
        </dgm:presLayoutVars>
      </dgm:prSet>
      <dgm:spPr/>
      <dgm:t>
        <a:bodyPr/>
        <a:lstStyle/>
        <a:p>
          <a:endParaRPr lang="es-MX"/>
        </a:p>
      </dgm:t>
    </dgm:pt>
    <dgm:pt modelId="{B377FF4E-07DE-4E2D-99B3-A28ED3A633C1}" type="pres">
      <dgm:prSet presAssocID="{7AAF68E6-3ECE-4025-BBD6-AE7B7F5046B6}" presName="rootConnector3" presStyleLbl="asst1" presStyleIdx="0" presStyleCnt="1"/>
      <dgm:spPr/>
      <dgm:t>
        <a:bodyPr/>
        <a:lstStyle/>
        <a:p>
          <a:endParaRPr lang="es-MX"/>
        </a:p>
      </dgm:t>
    </dgm:pt>
    <dgm:pt modelId="{CD683970-E9A9-4265-A816-256E84FC9CFB}" type="pres">
      <dgm:prSet presAssocID="{7AAF68E6-3ECE-4025-BBD6-AE7B7F5046B6}" presName="hierChild6" presStyleCnt="0"/>
      <dgm:spPr/>
    </dgm:pt>
    <dgm:pt modelId="{454ADC67-F4A8-45EB-A7C9-C6D4BB2310AF}" type="pres">
      <dgm:prSet presAssocID="{AD910FEC-1455-442B-BFB1-3E9F1F2166FA}" presName="Name37" presStyleLbl="parChTrans1D3" presStyleIdx="0" presStyleCnt="1"/>
      <dgm:spPr/>
      <dgm:t>
        <a:bodyPr/>
        <a:lstStyle/>
        <a:p>
          <a:endParaRPr lang="es-MX"/>
        </a:p>
      </dgm:t>
    </dgm:pt>
    <dgm:pt modelId="{3F6DAE5B-E1E1-4FC3-B0AC-E55AB29359A3}" type="pres">
      <dgm:prSet presAssocID="{FD3FC59A-850A-4852-994F-0D90C4B616F4}" presName="hierRoot2" presStyleCnt="0">
        <dgm:presLayoutVars>
          <dgm:hierBranch val="init"/>
        </dgm:presLayoutVars>
      </dgm:prSet>
      <dgm:spPr/>
    </dgm:pt>
    <dgm:pt modelId="{F0C4E464-D819-4D12-8D12-6053AC06A71F}" type="pres">
      <dgm:prSet presAssocID="{FD3FC59A-850A-4852-994F-0D90C4B616F4}" presName="rootComposite" presStyleCnt="0"/>
      <dgm:spPr/>
    </dgm:pt>
    <dgm:pt modelId="{2601C9F2-42D5-4B38-9ABA-83D1E4FFEA1F}" type="pres">
      <dgm:prSet presAssocID="{FD3FC59A-850A-4852-994F-0D90C4B616F4}" presName="rootText" presStyleLbl="node3" presStyleIdx="0" presStyleCnt="1" custScaleX="384336" custScaleY="362745" custLinFactX="96565" custLinFactNeighborX="100000" custLinFactNeighborY="83163">
        <dgm:presLayoutVars>
          <dgm:chPref val="3"/>
        </dgm:presLayoutVars>
      </dgm:prSet>
      <dgm:spPr/>
      <dgm:t>
        <a:bodyPr/>
        <a:lstStyle/>
        <a:p>
          <a:endParaRPr lang="es-MX"/>
        </a:p>
      </dgm:t>
    </dgm:pt>
    <dgm:pt modelId="{6213BB17-1BBF-4DED-9F2B-6FCA83C0B784}" type="pres">
      <dgm:prSet presAssocID="{FD3FC59A-850A-4852-994F-0D90C4B616F4}" presName="rootConnector" presStyleLbl="node3" presStyleIdx="0" presStyleCnt="1"/>
      <dgm:spPr/>
      <dgm:t>
        <a:bodyPr/>
        <a:lstStyle/>
        <a:p>
          <a:endParaRPr lang="es-MX"/>
        </a:p>
      </dgm:t>
    </dgm:pt>
    <dgm:pt modelId="{EDCA5B66-9059-41E7-A569-5E5280B4D5D6}" type="pres">
      <dgm:prSet presAssocID="{FD3FC59A-850A-4852-994F-0D90C4B616F4}" presName="hierChild4" presStyleCnt="0"/>
      <dgm:spPr/>
    </dgm:pt>
    <dgm:pt modelId="{1E7C0CF4-6852-4E3F-80A2-44314DF2E06D}" type="pres">
      <dgm:prSet presAssocID="{FD3FC59A-850A-4852-994F-0D90C4B616F4}" presName="hierChild5" presStyleCnt="0"/>
      <dgm:spPr/>
    </dgm:pt>
    <dgm:pt modelId="{092AB1DD-E6BA-4956-962D-77197352F188}" type="pres">
      <dgm:prSet presAssocID="{7AAF68E6-3ECE-4025-BBD6-AE7B7F5046B6}" presName="hierChild7" presStyleCnt="0"/>
      <dgm:spPr/>
    </dgm:pt>
  </dgm:ptLst>
  <dgm:cxnLst>
    <dgm:cxn modelId="{DD92E73A-084C-4D34-8E08-0D3F1E2B75D9}" type="presOf" srcId="{FD3FC59A-850A-4852-994F-0D90C4B616F4}" destId="{2601C9F2-42D5-4B38-9ABA-83D1E4FFEA1F}" srcOrd="0" destOrd="0" presId="urn:microsoft.com/office/officeart/2005/8/layout/orgChart1"/>
    <dgm:cxn modelId="{8FBB0FD6-3DB7-433C-A980-732120B40CE5}" srcId="{BE13761B-46F6-4B9E-948A-ADB81B9D84E2}" destId="{E269787C-6871-4A20-8F82-DF8E425B6B46}" srcOrd="0" destOrd="0" parTransId="{41D12071-8CE1-4834-9930-1935D4C08BE8}" sibTransId="{F253D95B-66DE-40D8-ABF8-BDEFEE4EBC5A}"/>
    <dgm:cxn modelId="{1B951C19-7A4F-4704-90D5-A79C9B77743A}" srcId="{E269787C-6871-4A20-8F82-DF8E425B6B46}" destId="{7AAF68E6-3ECE-4025-BBD6-AE7B7F5046B6}" srcOrd="0" destOrd="0" parTransId="{12194356-929D-4C57-8B46-FDFD47E189B7}" sibTransId="{EAA9699D-8C1F-42D1-ACFE-37B3CA3ADD11}"/>
    <dgm:cxn modelId="{08E4CC51-7A19-450E-8884-968E8018173B}" type="presOf" srcId="{7AAF68E6-3ECE-4025-BBD6-AE7B7F5046B6}" destId="{B377FF4E-07DE-4E2D-99B3-A28ED3A633C1}" srcOrd="1" destOrd="0" presId="urn:microsoft.com/office/officeart/2005/8/layout/orgChart1"/>
    <dgm:cxn modelId="{79C81732-11BF-4DBF-AB3D-07408963CE91}" srcId="{7AAF68E6-3ECE-4025-BBD6-AE7B7F5046B6}" destId="{FD3FC59A-850A-4852-994F-0D90C4B616F4}" srcOrd="0" destOrd="0" parTransId="{AD910FEC-1455-442B-BFB1-3E9F1F2166FA}" sibTransId="{622A925B-F1F0-4D15-9763-4B0A120F4472}"/>
    <dgm:cxn modelId="{F4C199FA-8615-4F3A-8C51-2AB9DB830D9D}" type="presOf" srcId="{AD910FEC-1455-442B-BFB1-3E9F1F2166FA}" destId="{454ADC67-F4A8-45EB-A7C9-C6D4BB2310AF}" srcOrd="0" destOrd="0" presId="urn:microsoft.com/office/officeart/2005/8/layout/orgChart1"/>
    <dgm:cxn modelId="{C0FBBC12-5243-4F42-AFF2-497CEBC82BB9}" type="presOf" srcId="{BE13761B-46F6-4B9E-948A-ADB81B9D84E2}" destId="{3F5754FF-5040-41C3-B624-D3F4917A582A}" srcOrd="0" destOrd="0" presId="urn:microsoft.com/office/officeart/2005/8/layout/orgChart1"/>
    <dgm:cxn modelId="{CF70E9E3-A269-4D43-8E47-ED5254F9B665}" type="presOf" srcId="{FD3FC59A-850A-4852-994F-0D90C4B616F4}" destId="{6213BB17-1BBF-4DED-9F2B-6FCA83C0B784}" srcOrd="1" destOrd="0" presId="urn:microsoft.com/office/officeart/2005/8/layout/orgChart1"/>
    <dgm:cxn modelId="{4A46FE6C-C90D-42A4-ABB0-1803D751D394}" type="presOf" srcId="{12194356-929D-4C57-8B46-FDFD47E189B7}" destId="{07E33F0B-DEC1-4F05-BF43-E15C2859AD2A}" srcOrd="0" destOrd="0" presId="urn:microsoft.com/office/officeart/2005/8/layout/orgChart1"/>
    <dgm:cxn modelId="{52FC79A9-B963-4471-86DA-11A164F941D7}" type="presOf" srcId="{E269787C-6871-4A20-8F82-DF8E425B6B46}" destId="{8681ECA6-25E6-414C-94B4-7E6E85BE5C1D}" srcOrd="0" destOrd="0" presId="urn:microsoft.com/office/officeart/2005/8/layout/orgChart1"/>
    <dgm:cxn modelId="{4C5EBE27-4C88-4521-B1D3-0B8526293541}" type="presOf" srcId="{E269787C-6871-4A20-8F82-DF8E425B6B46}" destId="{47DEE072-1761-4D1B-A566-12599EC809E6}" srcOrd="1" destOrd="0" presId="urn:microsoft.com/office/officeart/2005/8/layout/orgChart1"/>
    <dgm:cxn modelId="{25168E34-2866-4888-97AF-A4EF539709D9}" type="presOf" srcId="{7AAF68E6-3ECE-4025-BBD6-AE7B7F5046B6}" destId="{D63D7651-4DF4-47F1-971B-49477DEC2B2A}" srcOrd="0" destOrd="0" presId="urn:microsoft.com/office/officeart/2005/8/layout/orgChart1"/>
    <dgm:cxn modelId="{B68712C0-DBB8-4EAC-903F-B3AF9D0ACD7B}" type="presParOf" srcId="{3F5754FF-5040-41C3-B624-D3F4917A582A}" destId="{FAC87333-6952-4E8D-B3CD-CA24AFE6E4FC}" srcOrd="0" destOrd="0" presId="urn:microsoft.com/office/officeart/2005/8/layout/orgChart1"/>
    <dgm:cxn modelId="{EA6355ED-AD13-4B1F-956F-C3860D119527}" type="presParOf" srcId="{FAC87333-6952-4E8D-B3CD-CA24AFE6E4FC}" destId="{11FD5122-E0B4-45B4-B181-DD9F13C31A50}" srcOrd="0" destOrd="0" presId="urn:microsoft.com/office/officeart/2005/8/layout/orgChart1"/>
    <dgm:cxn modelId="{100C2643-E6DB-4F73-A062-11F0A5410B69}" type="presParOf" srcId="{11FD5122-E0B4-45B4-B181-DD9F13C31A50}" destId="{8681ECA6-25E6-414C-94B4-7E6E85BE5C1D}" srcOrd="0" destOrd="0" presId="urn:microsoft.com/office/officeart/2005/8/layout/orgChart1"/>
    <dgm:cxn modelId="{FFADD9CD-8672-403B-AE7F-F26965820C48}" type="presParOf" srcId="{11FD5122-E0B4-45B4-B181-DD9F13C31A50}" destId="{47DEE072-1761-4D1B-A566-12599EC809E6}" srcOrd="1" destOrd="0" presId="urn:microsoft.com/office/officeart/2005/8/layout/orgChart1"/>
    <dgm:cxn modelId="{5095F604-4EAF-4F4E-82ED-0B1C1FB557E6}" type="presParOf" srcId="{FAC87333-6952-4E8D-B3CD-CA24AFE6E4FC}" destId="{BC5F2162-5BDF-48C5-BC39-ABD4D3580DBE}" srcOrd="1" destOrd="0" presId="urn:microsoft.com/office/officeart/2005/8/layout/orgChart1"/>
    <dgm:cxn modelId="{9C2D6AA6-21C5-4A2D-9B17-879154210987}" type="presParOf" srcId="{FAC87333-6952-4E8D-B3CD-CA24AFE6E4FC}" destId="{3167384C-E987-496B-9A42-CAE9578D14D4}" srcOrd="2" destOrd="0" presId="urn:microsoft.com/office/officeart/2005/8/layout/orgChart1"/>
    <dgm:cxn modelId="{946FB1C2-38E2-486D-9B3E-BB3C48EFF52A}" type="presParOf" srcId="{3167384C-E987-496B-9A42-CAE9578D14D4}" destId="{07E33F0B-DEC1-4F05-BF43-E15C2859AD2A}" srcOrd="0" destOrd="0" presId="urn:microsoft.com/office/officeart/2005/8/layout/orgChart1"/>
    <dgm:cxn modelId="{C05178E7-FED4-4399-BB24-03CEB43D8E96}" type="presParOf" srcId="{3167384C-E987-496B-9A42-CAE9578D14D4}" destId="{6FF5AE4C-01CC-42A4-A6FA-D7AC059F7BDB}" srcOrd="1" destOrd="0" presId="urn:microsoft.com/office/officeart/2005/8/layout/orgChart1"/>
    <dgm:cxn modelId="{1D42BB26-7EEA-42C1-91A7-1BED820A8A93}" type="presParOf" srcId="{6FF5AE4C-01CC-42A4-A6FA-D7AC059F7BDB}" destId="{BE02A0A1-9F82-4FE1-B0B8-6C637712668B}" srcOrd="0" destOrd="0" presId="urn:microsoft.com/office/officeart/2005/8/layout/orgChart1"/>
    <dgm:cxn modelId="{E2F8F62A-A24C-4BC9-A4C4-EBF8644457BE}" type="presParOf" srcId="{BE02A0A1-9F82-4FE1-B0B8-6C637712668B}" destId="{D63D7651-4DF4-47F1-971B-49477DEC2B2A}" srcOrd="0" destOrd="0" presId="urn:microsoft.com/office/officeart/2005/8/layout/orgChart1"/>
    <dgm:cxn modelId="{C4F1EBE1-0F9A-4DD3-80F4-325A23EF2DD3}" type="presParOf" srcId="{BE02A0A1-9F82-4FE1-B0B8-6C637712668B}" destId="{B377FF4E-07DE-4E2D-99B3-A28ED3A633C1}" srcOrd="1" destOrd="0" presId="urn:microsoft.com/office/officeart/2005/8/layout/orgChart1"/>
    <dgm:cxn modelId="{AFB90862-F945-475D-8389-63B92D189E5B}" type="presParOf" srcId="{6FF5AE4C-01CC-42A4-A6FA-D7AC059F7BDB}" destId="{CD683970-E9A9-4265-A816-256E84FC9CFB}" srcOrd="1" destOrd="0" presId="urn:microsoft.com/office/officeart/2005/8/layout/orgChart1"/>
    <dgm:cxn modelId="{68421A64-0898-4852-A2AB-C5E83F1CEA64}" type="presParOf" srcId="{CD683970-E9A9-4265-A816-256E84FC9CFB}" destId="{454ADC67-F4A8-45EB-A7C9-C6D4BB2310AF}" srcOrd="0" destOrd="0" presId="urn:microsoft.com/office/officeart/2005/8/layout/orgChart1"/>
    <dgm:cxn modelId="{273D81E5-798D-4C89-8189-A66553D550FD}" type="presParOf" srcId="{CD683970-E9A9-4265-A816-256E84FC9CFB}" destId="{3F6DAE5B-E1E1-4FC3-B0AC-E55AB29359A3}" srcOrd="1" destOrd="0" presId="urn:microsoft.com/office/officeart/2005/8/layout/orgChart1"/>
    <dgm:cxn modelId="{791664B0-CC4A-477E-A3CE-7E1FFA232F9B}" type="presParOf" srcId="{3F6DAE5B-E1E1-4FC3-B0AC-E55AB29359A3}" destId="{F0C4E464-D819-4D12-8D12-6053AC06A71F}" srcOrd="0" destOrd="0" presId="urn:microsoft.com/office/officeart/2005/8/layout/orgChart1"/>
    <dgm:cxn modelId="{5CAB4002-AF9D-40D8-859B-C9142AB56081}" type="presParOf" srcId="{F0C4E464-D819-4D12-8D12-6053AC06A71F}" destId="{2601C9F2-42D5-4B38-9ABA-83D1E4FFEA1F}" srcOrd="0" destOrd="0" presId="urn:microsoft.com/office/officeart/2005/8/layout/orgChart1"/>
    <dgm:cxn modelId="{62526D9A-2FE9-4A2A-8F9C-A35E77436772}" type="presParOf" srcId="{F0C4E464-D819-4D12-8D12-6053AC06A71F}" destId="{6213BB17-1BBF-4DED-9F2B-6FCA83C0B784}" srcOrd="1" destOrd="0" presId="urn:microsoft.com/office/officeart/2005/8/layout/orgChart1"/>
    <dgm:cxn modelId="{22A0040B-A564-4C66-86F9-A8AB51B742EB}" type="presParOf" srcId="{3F6DAE5B-E1E1-4FC3-B0AC-E55AB29359A3}" destId="{EDCA5B66-9059-41E7-A569-5E5280B4D5D6}" srcOrd="1" destOrd="0" presId="urn:microsoft.com/office/officeart/2005/8/layout/orgChart1"/>
    <dgm:cxn modelId="{9C771C11-FB48-45D6-94FB-1F53E48DA766}" type="presParOf" srcId="{3F6DAE5B-E1E1-4FC3-B0AC-E55AB29359A3}" destId="{1E7C0CF4-6852-4E3F-80A2-44314DF2E06D}" srcOrd="2" destOrd="0" presId="urn:microsoft.com/office/officeart/2005/8/layout/orgChart1"/>
    <dgm:cxn modelId="{02FA9D9F-9260-4676-BCDA-6D11CEB42CCC}" type="presParOf" srcId="{6FF5AE4C-01CC-42A4-A6FA-D7AC059F7BDB}" destId="{092AB1DD-E6BA-4956-962D-77197352F18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CE24B4D-0BB0-4531-81B0-2ADA7E9817E9}" type="datetimeFigureOut">
              <a:rPr lang="es-MX" smtClean="0"/>
              <a:t>05/10/2017</a:t>
            </a:fld>
            <a:endParaRPr lang="es-MX"/>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B6DA543-EDC7-46A0-A77E-6C0050A7349A}" type="slidenum">
              <a:rPr lang="es-MX" smtClean="0"/>
              <a:t>‹Nº›</a:t>
            </a:fld>
            <a:endParaRPr lang="es-MX"/>
          </a:p>
        </p:txBody>
      </p:sp>
    </p:spTree>
    <p:extLst>
      <p:ext uri="{BB962C8B-B14F-4D97-AF65-F5344CB8AC3E}">
        <p14:creationId xmlns:p14="http://schemas.microsoft.com/office/powerpoint/2010/main" val="389605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A8AE25FA-3320-490D-B6EF-EBCDD68EF322}" type="datetime1">
              <a:rPr lang="es-MX" smtClean="0"/>
              <a:t>05/10/2017</a:t>
            </a:fld>
            <a:endParaRPr lang="es-MX"/>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MX"/>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C42C6ABA-FAFC-42F4-A77B-EA22913CDB4D}"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A11A61A-A487-4360-8C6D-1A9E9BEB69DE}" type="datetime1">
              <a:rPr lang="es-MX" smtClean="0"/>
              <a:t>05/10/2017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42C6ABA-FAFC-42F4-A77B-EA22913CDB4D}"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357C4E8-E208-44D2-951B-298FD3685772}" type="datetime1">
              <a:rPr lang="es-MX" smtClean="0"/>
              <a:t>05/10/2017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42C6ABA-FAFC-42F4-A77B-EA22913CDB4D}"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CDB3392D-201A-4609-9A5F-FE15D24FB3BA}" type="datetime1">
              <a:rPr lang="es-MX" smtClean="0"/>
              <a:t>05/10/2017</a:t>
            </a:fld>
            <a:endParaRPr lang="es-MX"/>
          </a:p>
        </p:txBody>
      </p:sp>
      <p:sp>
        <p:nvSpPr>
          <p:cNvPr id="9" name="8 Marcador de número de diapositiva"/>
          <p:cNvSpPr>
            <a:spLocks noGrp="1"/>
          </p:cNvSpPr>
          <p:nvPr>
            <p:ph type="sldNum" sz="quarter" idx="15"/>
          </p:nvPr>
        </p:nvSpPr>
        <p:spPr/>
        <p:txBody>
          <a:bodyPr rtlCol="0"/>
          <a:lstStyle/>
          <a:p>
            <a:fld id="{C42C6ABA-FAFC-42F4-A77B-EA22913CDB4D}" type="slidenum">
              <a:rPr lang="es-MX" smtClean="0"/>
              <a:t>‹Nº›</a:t>
            </a:fld>
            <a:endParaRPr lang="es-MX"/>
          </a:p>
        </p:txBody>
      </p:sp>
      <p:sp>
        <p:nvSpPr>
          <p:cNvPr id="10" name="9 Marcador de pie de página"/>
          <p:cNvSpPr>
            <a:spLocks noGrp="1"/>
          </p:cNvSpPr>
          <p:nvPr>
            <p:ph type="ftr" sz="quarter" idx="16"/>
          </p:nvPr>
        </p:nvSpPr>
        <p:spPr/>
        <p:txBody>
          <a:bodyPr rtlCol="0"/>
          <a:lstStyle/>
          <a:p>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25F49A79-82C5-440A-AC61-3484B7A98C97}" type="datetime1">
              <a:rPr lang="es-MX" smtClean="0"/>
              <a:t>05/10/2017</a:t>
            </a:fld>
            <a:endParaRPr lang="es-MX"/>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MX"/>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C42C6ABA-FAFC-42F4-A77B-EA22913CDB4D}" type="slidenum">
              <a:rPr lang="es-MX" smtClean="0"/>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37A62CC8-87D2-4ACF-98B1-8B7975C28BE6}" type="datetime1">
              <a:rPr lang="es-MX" smtClean="0"/>
              <a:t>05/10/2017</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42C6ABA-FAFC-42F4-A77B-EA22913CDB4D}" type="slidenum">
              <a:rPr lang="es-MX" smtClean="0"/>
              <a:t>‹Nº›</a:t>
            </a:fld>
            <a:endParaRPr lang="es-MX"/>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24D40315-702F-4072-9300-A0E0CB0B2637}" type="datetime1">
              <a:rPr lang="es-MX" smtClean="0"/>
              <a:t>05/10/2017</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42C6ABA-FAFC-42F4-A77B-EA22913CDB4D}" type="slidenum">
              <a:rPr lang="es-MX" smtClean="0"/>
              <a:t>‹Nº›</a:t>
            </a:fld>
            <a:endParaRPr lang="es-MX"/>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3B2DDD24-7001-4FB1-B4DA-52346C73E120}" type="datetime1">
              <a:rPr lang="es-MX" smtClean="0"/>
              <a:t>05/10/2017</a:t>
            </a:fld>
            <a:endParaRPr lang="es-MX"/>
          </a:p>
        </p:txBody>
      </p:sp>
      <p:sp>
        <p:nvSpPr>
          <p:cNvPr id="7" name="6 Marcador de número de diapositiva"/>
          <p:cNvSpPr>
            <a:spLocks noGrp="1"/>
          </p:cNvSpPr>
          <p:nvPr>
            <p:ph type="sldNum" sz="quarter" idx="11"/>
          </p:nvPr>
        </p:nvSpPr>
        <p:spPr/>
        <p:txBody>
          <a:bodyPr rtlCol="0"/>
          <a:lstStyle/>
          <a:p>
            <a:fld id="{C42C6ABA-FAFC-42F4-A77B-EA22913CDB4D}" type="slidenum">
              <a:rPr lang="es-MX" smtClean="0"/>
              <a:t>‹Nº›</a:t>
            </a:fld>
            <a:endParaRPr lang="es-MX"/>
          </a:p>
        </p:txBody>
      </p:sp>
      <p:sp>
        <p:nvSpPr>
          <p:cNvPr id="8" name="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57FFF93-A6D5-430E-9031-16D0E27384C0}" type="datetime1">
              <a:rPr lang="es-MX" smtClean="0"/>
              <a:t>05/10/2017</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42C6ABA-FAFC-42F4-A77B-EA22913CDB4D}"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548B74C4-3B79-478D-9C5C-651D3D73EFE8}" type="datetime1">
              <a:rPr lang="es-MX" smtClean="0"/>
              <a:t>05/10/2017</a:t>
            </a:fld>
            <a:endParaRPr lang="es-MX"/>
          </a:p>
        </p:txBody>
      </p:sp>
      <p:sp>
        <p:nvSpPr>
          <p:cNvPr id="22" name="21 Marcador de número de diapositiva"/>
          <p:cNvSpPr>
            <a:spLocks noGrp="1"/>
          </p:cNvSpPr>
          <p:nvPr>
            <p:ph type="sldNum" sz="quarter" idx="15"/>
          </p:nvPr>
        </p:nvSpPr>
        <p:spPr/>
        <p:txBody>
          <a:bodyPr rtlCol="0"/>
          <a:lstStyle/>
          <a:p>
            <a:fld id="{C42C6ABA-FAFC-42F4-A77B-EA22913CDB4D}" type="slidenum">
              <a:rPr lang="es-MX" smtClean="0"/>
              <a:t>‹Nº›</a:t>
            </a:fld>
            <a:endParaRPr lang="es-MX"/>
          </a:p>
        </p:txBody>
      </p:sp>
      <p:sp>
        <p:nvSpPr>
          <p:cNvPr id="23" name="22 Marcador de pie de página"/>
          <p:cNvSpPr>
            <a:spLocks noGrp="1"/>
          </p:cNvSpPr>
          <p:nvPr>
            <p:ph type="ftr" sz="quarter" idx="16"/>
          </p:nvPr>
        </p:nvSpPr>
        <p:spPr/>
        <p:txBody>
          <a:bodyPr rtlCol="0"/>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B42497E7-4D28-4BED-AB38-ECCEE0B8586F}" type="datetime1">
              <a:rPr lang="es-MX" smtClean="0"/>
              <a:t>05/10/2017</a:t>
            </a:fld>
            <a:endParaRPr lang="es-MX"/>
          </a:p>
        </p:txBody>
      </p:sp>
      <p:sp>
        <p:nvSpPr>
          <p:cNvPr id="18" name="17 Marcador de número de diapositiva"/>
          <p:cNvSpPr>
            <a:spLocks noGrp="1"/>
          </p:cNvSpPr>
          <p:nvPr>
            <p:ph type="sldNum" sz="quarter" idx="11"/>
          </p:nvPr>
        </p:nvSpPr>
        <p:spPr/>
        <p:txBody>
          <a:bodyPr rtlCol="0"/>
          <a:lstStyle/>
          <a:p>
            <a:fld id="{C42C6ABA-FAFC-42F4-A77B-EA22913CDB4D}" type="slidenum">
              <a:rPr lang="es-MX" smtClean="0"/>
              <a:t>‹Nº›</a:t>
            </a:fld>
            <a:endParaRPr lang="es-MX"/>
          </a:p>
        </p:txBody>
      </p:sp>
      <p:sp>
        <p:nvSpPr>
          <p:cNvPr id="21" name="20 Marcador de pie de página"/>
          <p:cNvSpPr>
            <a:spLocks noGrp="1"/>
          </p:cNvSpPr>
          <p:nvPr>
            <p:ph type="ftr" sz="quarter" idx="12"/>
          </p:nvPr>
        </p:nvSpPr>
        <p:spPr/>
        <p:txBody>
          <a:bodyPr rtlCol="0"/>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AFE0B8D-4407-4C08-AF37-C163651786D4}" type="datetime1">
              <a:rPr lang="es-MX" smtClean="0"/>
              <a:t>05/10/2017</a:t>
            </a:fld>
            <a:endParaRPr lang="es-MX"/>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42C6ABA-FAFC-42F4-A77B-EA22913CDB4D}"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07704" y="3861048"/>
            <a:ext cx="6768752" cy="1227138"/>
          </a:xfrm>
        </p:spPr>
        <p:txBody>
          <a:bodyPr rtlCol="0">
            <a:normAutofit/>
          </a:bodyPr>
          <a:lstStyle/>
          <a:p>
            <a:pPr algn="r" eaLnBrk="1" fontAlgn="auto" hangingPunct="1">
              <a:spcAft>
                <a:spcPts val="0"/>
              </a:spcAft>
              <a:defRPr/>
            </a:pPr>
            <a:r>
              <a:rPr lang="es-MX"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Autoridades electorales</a:t>
            </a:r>
            <a:endParaRPr lang="es-ES"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4103"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12ECED09-A437-4C64-96B2-2AD038E3640C}" type="slidenum">
              <a:rPr lang="es-ES" altLang="es-MX" sz="1200">
                <a:solidFill>
                  <a:srgbClr val="898989"/>
                </a:solidFill>
              </a:rPr>
              <a:pPr>
                <a:spcBef>
                  <a:spcPct val="0"/>
                </a:spcBef>
                <a:buFontTx/>
                <a:buNone/>
              </a:pPr>
              <a:t>1</a:t>
            </a:fld>
            <a:endParaRPr lang="es-ES" altLang="es-MX" sz="1200">
              <a:solidFill>
                <a:srgbClr val="898989"/>
              </a:solidFill>
            </a:endParaRPr>
          </a:p>
        </p:txBody>
      </p:sp>
      <p:sp>
        <p:nvSpPr>
          <p:cNvPr id="6" name="1 Título"/>
          <p:cNvSpPr txBox="1">
            <a:spLocks/>
          </p:cNvSpPr>
          <p:nvPr/>
        </p:nvSpPr>
        <p:spPr>
          <a:xfrm>
            <a:off x="684213" y="3068638"/>
            <a:ext cx="7623175" cy="1227137"/>
          </a:xfrm>
          <a:prstGeom prst="rect">
            <a:avLst/>
          </a:prstGeom>
        </p:spPr>
        <p:txBody>
          <a:bodyPr anchor="ctr">
            <a:normAutofit/>
          </a:bodyPr>
          <a:lstStyle/>
          <a:p>
            <a:pPr algn="ctr" eaLnBrk="1" fontAlgn="auto" hangingPunct="1">
              <a:spcAft>
                <a:spcPts val="0"/>
              </a:spcAft>
              <a:defRPr/>
            </a:pPr>
            <a:endParaRPr lang="es-ES" sz="2800" b="1" dirty="0">
              <a:solidFill>
                <a:schemeClr val="accent2">
                  <a:lumMod val="75000"/>
                </a:schemeClr>
              </a:solidFill>
              <a:latin typeface="+mj-lt"/>
              <a:ea typeface="+mj-ea"/>
              <a:cs typeface="+mj-cs"/>
            </a:endParaRPr>
          </a:p>
        </p:txBody>
      </p:sp>
      <p:sp>
        <p:nvSpPr>
          <p:cNvPr id="8" name="1 Título"/>
          <p:cNvSpPr txBox="1">
            <a:spLocks/>
          </p:cNvSpPr>
          <p:nvPr/>
        </p:nvSpPr>
        <p:spPr>
          <a:xfrm>
            <a:off x="1082377" y="5930437"/>
            <a:ext cx="7772400" cy="434975"/>
          </a:xfrm>
          <a:prstGeom prst="rect">
            <a:avLst/>
          </a:prstGeom>
        </p:spPr>
        <p:txBody>
          <a:bodyPr anchor="ctr">
            <a:normAutofit/>
          </a:bodyPr>
          <a:lstStyle/>
          <a:p>
            <a:pPr algn="ctr" eaLnBrk="1" fontAlgn="auto" hangingPunct="1">
              <a:spcAft>
                <a:spcPts val="0"/>
              </a:spcAft>
              <a:defRPr/>
            </a:pPr>
            <a:r>
              <a:rPr lang="es-MX" sz="2000" b="1" dirty="0" smtClean="0">
                <a:solidFill>
                  <a:schemeClr val="tx1">
                    <a:lumMod val="75000"/>
                    <a:lumOff val="25000"/>
                  </a:schemeClr>
                </a:solidFill>
                <a:latin typeface="+mj-lt"/>
                <a:ea typeface="+mj-ea"/>
                <a:cs typeface="+mj-cs"/>
              </a:rPr>
              <a:t>Octubre </a:t>
            </a:r>
            <a:r>
              <a:rPr lang="es-MX" sz="2000" b="1" dirty="0">
                <a:solidFill>
                  <a:schemeClr val="tx1">
                    <a:lumMod val="75000"/>
                    <a:lumOff val="25000"/>
                  </a:schemeClr>
                </a:solidFill>
                <a:latin typeface="+mj-lt"/>
                <a:ea typeface="+mj-ea"/>
                <a:cs typeface="+mj-cs"/>
              </a:rPr>
              <a:t>de 2017</a:t>
            </a:r>
          </a:p>
        </p:txBody>
      </p:sp>
      <p:pic>
        <p:nvPicPr>
          <p:cNvPr id="4101" name="2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7717" y="908398"/>
            <a:ext cx="4801719"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571500" y="5300663"/>
            <a:ext cx="7772400" cy="434975"/>
          </a:xfrm>
          <a:prstGeom prst="rect">
            <a:avLst/>
          </a:prstGeom>
        </p:spPr>
        <p:txBody>
          <a:bodyPr anchor="ctr"/>
          <a:lstStyle/>
          <a:p>
            <a:pPr algn="ctr" eaLnBrk="1" fontAlgn="auto" hangingPunct="1">
              <a:spcAft>
                <a:spcPts val="0"/>
              </a:spcAft>
              <a:defRPr/>
            </a:pPr>
            <a:endParaRPr lang="es-ES" sz="2400" dirty="0">
              <a:solidFill>
                <a:schemeClr val="tx1">
                  <a:lumMod val="75000"/>
                  <a:lumOff val="25000"/>
                </a:schemeClr>
              </a:solidFill>
              <a:latin typeface="+mj-lt"/>
              <a:ea typeface="+mj-ea"/>
              <a:cs typeface="+mj-cs"/>
            </a:endParaRPr>
          </a:p>
        </p:txBody>
      </p:sp>
    </p:spTree>
    <p:extLst>
      <p:ext uri="{BB962C8B-B14F-4D97-AF65-F5344CB8AC3E}">
        <p14:creationId xmlns:p14="http://schemas.microsoft.com/office/powerpoint/2010/main" val="249061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uadroTexto 2"/>
          <p:cNvSpPr txBox="1">
            <a:spLocks noChangeArrowheads="1"/>
          </p:cNvSpPr>
          <p:nvPr/>
        </p:nvSpPr>
        <p:spPr bwMode="auto">
          <a:xfrm>
            <a:off x="468313" y="1036638"/>
            <a:ext cx="8207375" cy="5632450"/>
          </a:xfrm>
          <a:prstGeom prst="rect">
            <a:avLst/>
          </a:prstGeom>
          <a:noFill/>
        </p:spPr>
        <p:txBody>
          <a:bodyPr>
            <a:spAutoFit/>
          </a:bodyPr>
          <a:lstStyle>
            <a:defPPr>
              <a:defRPr lang="es-ES_tradnl"/>
            </a:defPPr>
            <a:lvl1pPr marL="285750" indent="-285750" algn="just">
              <a:lnSpc>
                <a:spcPct val="150000"/>
              </a:lnSpc>
              <a:buFont typeface="Arial" panose="020B0604020202020204" pitchFamily="34" charset="0"/>
              <a:buChar char="•"/>
              <a:defRPr sz="1600" b="0">
                <a:latin typeface="Verdana" panose="020B0604030504040204" pitchFamily="34" charset="0"/>
                <a:ea typeface="Verdana" panose="020B0604030504040204" pitchFamily="34" charset="0"/>
                <a:cs typeface="Verdana" panose="020B0604030504040204" pitchFamily="34" charset="0"/>
              </a:defRPr>
            </a:lvl1pPr>
          </a:lstStyle>
          <a:p>
            <a:pPr>
              <a:defRPr/>
            </a:pPr>
            <a:r>
              <a:rPr lang="es-MX" altLang="es-MX" dirty="0" smtClean="0"/>
              <a:t>Ante la incapacidad del gobierno por entender lo que pasaba, respondió reprimiendo violentamente la expresión de inconformidad. Su clímax: la masacre el 2 de octubre en Tlatelolco.</a:t>
            </a:r>
          </a:p>
          <a:p>
            <a:pPr>
              <a:defRPr/>
            </a:pPr>
            <a:endParaRPr lang="es-MX" altLang="es-MX" dirty="0" smtClean="0"/>
          </a:p>
          <a:p>
            <a:pPr>
              <a:defRPr/>
            </a:pPr>
            <a:r>
              <a:rPr lang="es-MX" altLang="es-MX" dirty="0" smtClean="0"/>
              <a:t>El 23 de diciembre de 1968, Díaz Ordaz propone al Congreso disminuir de 21 a 18 años la edad para adquirir la ciudadanía. Un año después se publicó en el DOF dicha reforma.</a:t>
            </a:r>
          </a:p>
          <a:p>
            <a:pPr marL="0" indent="0">
              <a:buFont typeface="Arial" panose="020B0604020202020204" pitchFamily="34" charset="0"/>
              <a:buNone/>
              <a:defRPr/>
            </a:pPr>
            <a:endParaRPr lang="es-MX" altLang="es-MX" dirty="0" smtClean="0"/>
          </a:p>
          <a:p>
            <a:pPr>
              <a:defRPr/>
            </a:pPr>
            <a:r>
              <a:rPr lang="es-MX" altLang="es-MX" dirty="0" smtClean="0"/>
              <a:t>Para </a:t>
            </a:r>
            <a:r>
              <a:rPr lang="es-MX" altLang="es-MX" dirty="0" err="1" smtClean="0"/>
              <a:t>Woldenberg</a:t>
            </a:r>
            <a:r>
              <a:rPr lang="es-MX" altLang="es-MX" dirty="0" smtClean="0"/>
              <a:t>, el 68 fue “</a:t>
            </a:r>
            <a:r>
              <a:rPr lang="es-MX" altLang="es-MX" i="1" dirty="0" smtClean="0"/>
              <a:t>ese momento cuando emerge con gran energía el reclamo democrático en el país</a:t>
            </a:r>
            <a:r>
              <a:rPr lang="es-MX" altLang="es-MX" dirty="0" smtClean="0"/>
              <a:t>”.</a:t>
            </a:r>
          </a:p>
          <a:p>
            <a:pPr>
              <a:defRPr/>
            </a:pPr>
            <a:endParaRPr lang="es-MX" altLang="es-MX" dirty="0" smtClean="0"/>
          </a:p>
          <a:p>
            <a:pPr>
              <a:defRPr/>
            </a:pPr>
            <a:r>
              <a:rPr lang="es-MX" altLang="es-MX" dirty="0" smtClean="0"/>
              <a:t>Cierto es que los estudiantes nunca expresaron un deseo democratizador, “</a:t>
            </a:r>
            <a:r>
              <a:rPr lang="es-MX" altLang="es-MX" i="1" dirty="0" smtClean="0"/>
              <a:t>querían cambiar, sobre todo, las condiciones generales de la vida política; […] crear un ambiente nuevo para el ejercicio de la libertad”</a:t>
            </a:r>
            <a:r>
              <a:rPr lang="es-MX" altLang="es-MX" dirty="0" smtClean="0"/>
              <a:t>.</a:t>
            </a:r>
          </a:p>
          <a:p>
            <a:pPr>
              <a:defRPr/>
            </a:pPr>
            <a:endParaRPr lang="es-MX" altLang="es-MX" dirty="0" smtClean="0"/>
          </a:p>
        </p:txBody>
      </p:sp>
    </p:spTree>
    <p:extLst>
      <p:ext uri="{BB962C8B-B14F-4D97-AF65-F5344CB8AC3E}">
        <p14:creationId xmlns:p14="http://schemas.microsoft.com/office/powerpoint/2010/main" val="1452058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288" y="984250"/>
            <a:ext cx="8208962" cy="4892675"/>
          </a:xfrm>
          <a:prstGeom prst="rect">
            <a:avLst/>
          </a:prstGeom>
          <a:noFill/>
        </p:spPr>
        <p:txBody>
          <a:bodyPr>
            <a:spAutoFit/>
          </a:bodyPr>
          <a:lstStyle>
            <a:defPPr>
              <a:defRPr lang="es-ES_tradnl"/>
            </a:defPPr>
            <a:lvl1pPr marL="285750" indent="-285750" algn="just">
              <a:lnSpc>
                <a:spcPct val="150000"/>
              </a:lnSpc>
              <a:buFont typeface="Arial" panose="020B0604020202020204" pitchFamily="34" charset="0"/>
              <a:buChar char="•"/>
              <a:defRPr sz="1600" b="0">
                <a:latin typeface="Verdana" panose="020B0604030504040204" pitchFamily="34" charset="0"/>
                <a:ea typeface="Verdana" panose="020B0604030504040204" pitchFamily="34" charset="0"/>
                <a:cs typeface="Verdana" panose="020B0604030504040204" pitchFamily="34" charset="0"/>
              </a:defRPr>
            </a:lvl1pPr>
          </a:lstStyle>
          <a:p>
            <a:pPr>
              <a:defRPr/>
            </a:pPr>
            <a:r>
              <a:rPr lang="es-MX" dirty="0" smtClean="0"/>
              <a:t>A mediados de </a:t>
            </a:r>
            <a:r>
              <a:rPr lang="es-MX" dirty="0"/>
              <a:t>los 70’s padecíamos una severa crisis económica, la cual se caracterizó por el aumento del desempleo y el subempleo.</a:t>
            </a:r>
          </a:p>
          <a:p>
            <a:pPr marL="0" indent="0">
              <a:buFont typeface="Arial" panose="020B0604020202020204" pitchFamily="34" charset="0"/>
              <a:buNone/>
              <a:defRPr/>
            </a:pPr>
            <a:endParaRPr lang="es-MX" dirty="0"/>
          </a:p>
          <a:p>
            <a:pPr>
              <a:defRPr/>
            </a:pPr>
            <a:r>
              <a:rPr lang="es-MX" dirty="0" smtClean="0"/>
              <a:t>México </a:t>
            </a:r>
            <a:r>
              <a:rPr lang="es-MX" dirty="0"/>
              <a:t>era escenario de confrontaciones </a:t>
            </a:r>
            <a:r>
              <a:rPr lang="es-MX" dirty="0" smtClean="0"/>
              <a:t>armadas. Destaca en </a:t>
            </a:r>
            <a:r>
              <a:rPr lang="es-MX" dirty="0"/>
              <a:t>el ámbito </a:t>
            </a:r>
            <a:r>
              <a:rPr lang="es-MX" dirty="0" smtClean="0"/>
              <a:t>urbano </a:t>
            </a:r>
            <a:r>
              <a:rPr lang="es-MX" dirty="0"/>
              <a:t>la Liga Comunista 23 de Septiembre y en el ámbito </a:t>
            </a:r>
            <a:r>
              <a:rPr lang="es-MX" dirty="0" smtClean="0"/>
              <a:t>rural </a:t>
            </a:r>
            <a:r>
              <a:rPr lang="es-MX" dirty="0"/>
              <a:t>el Partido de los </a:t>
            </a:r>
            <a:r>
              <a:rPr lang="es-MX" dirty="0" smtClean="0"/>
              <a:t>Pobres.</a:t>
            </a:r>
          </a:p>
          <a:p>
            <a:pPr>
              <a:defRPr/>
            </a:pPr>
            <a:endParaRPr lang="es-MX" dirty="0" smtClean="0"/>
          </a:p>
          <a:p>
            <a:pPr>
              <a:defRPr/>
            </a:pPr>
            <a:r>
              <a:rPr lang="es-MX" altLang="es-MX" dirty="0" smtClean="0"/>
              <a:t>En las elecciones presidenciales de 1976 el PRI compitió contra sí mismo.</a:t>
            </a:r>
          </a:p>
          <a:p>
            <a:pPr>
              <a:defRPr/>
            </a:pPr>
            <a:endParaRPr lang="es-MX" altLang="es-MX" dirty="0" smtClean="0"/>
          </a:p>
          <a:p>
            <a:pPr>
              <a:defRPr/>
            </a:pPr>
            <a:r>
              <a:rPr lang="es-MX" altLang="es-MX" dirty="0" smtClean="0"/>
              <a:t>Esa elección sin competencia fue “organizada” por la Comisión Federal Electoral (CFE) encabezada por el Secretario de Gobernación. En este tiempo, los diputados y senadores calificaban su propia elección y los diputados la del presidente.</a:t>
            </a:r>
          </a:p>
        </p:txBody>
      </p:sp>
      <p:sp>
        <p:nvSpPr>
          <p:cNvPr id="27651" name="Rectángulo 2"/>
          <p:cNvSpPr>
            <a:spLocks noChangeArrowheads="1"/>
          </p:cNvSpPr>
          <p:nvPr/>
        </p:nvSpPr>
        <p:spPr bwMode="auto">
          <a:xfrm>
            <a:off x="2124075" y="333375"/>
            <a:ext cx="6696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r"/>
            <a:r>
              <a:rPr lang="es-MX" altLang="es-MX" sz="2400">
                <a:solidFill>
                  <a:srgbClr val="CC0099"/>
                </a:solidFill>
              </a:rPr>
              <a:t>1977: comienza la transición política</a:t>
            </a:r>
          </a:p>
        </p:txBody>
      </p:sp>
    </p:spTree>
    <p:extLst>
      <p:ext uri="{BB962C8B-B14F-4D97-AF65-F5344CB8AC3E}">
        <p14:creationId xmlns:p14="http://schemas.microsoft.com/office/powerpoint/2010/main" val="334213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uadroTexto 5"/>
          <p:cNvSpPr txBox="1">
            <a:spLocks noChangeArrowheads="1"/>
          </p:cNvSpPr>
          <p:nvPr/>
        </p:nvSpPr>
        <p:spPr bwMode="auto">
          <a:xfrm>
            <a:off x="539750" y="1052513"/>
            <a:ext cx="8208963"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r>
              <a:rPr lang="es-MX" altLang="es-MX" sz="1600" b="0">
                <a:latin typeface="Verdana" panose="020B0604030504040204" pitchFamily="34" charset="0"/>
              </a:rPr>
              <a:t>No existía financiamiento público para los partidos, pero era notorio que los recursos fluían en la “campaña” del partido oficial.</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 No había acceso a los medios, pero los medios enfocaban sus cámaras, grabadoras y cabinas hacia la única campaña reconocida oficialmente y por ello solo esa tenía visibilidad pública.</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a:latin typeface="Verdana" panose="020B0604030504040204" pitchFamily="34" charset="0"/>
              </a:rPr>
              <a:t>Los aspectos centrales de la reformas del 77 fueron los siguientes.</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Incorporación de los PPN a la CPEUM: serían considerados “entidades de interés público” y serían nacionales. Este cambió les otorgó derechos, prerrogativas y obligaciones: accedieron a los medios electrónicos de comunicación y recibieron financiamiento público.</a:t>
            </a:r>
          </a:p>
        </p:txBody>
      </p:sp>
    </p:spTree>
    <p:extLst>
      <p:ext uri="{BB962C8B-B14F-4D97-AF65-F5344CB8AC3E}">
        <p14:creationId xmlns:p14="http://schemas.microsoft.com/office/powerpoint/2010/main" val="3504680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adroTexto 5"/>
          <p:cNvSpPr txBox="1">
            <a:spLocks noChangeArrowheads="1"/>
          </p:cNvSpPr>
          <p:nvPr/>
        </p:nvSpPr>
        <p:spPr bwMode="auto">
          <a:xfrm>
            <a:off x="539750" y="1125538"/>
            <a:ext cx="8208963"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r>
              <a:rPr lang="es-MX" altLang="es-MX" sz="1600" b="0">
                <a:latin typeface="Verdana" panose="020B0604030504040204" pitchFamily="34" charset="0"/>
              </a:rPr>
              <a:t>A partir de 1977, ese reconocimiento constitucional los asumía como los medios idóneos para organizar la vida pública nacional.</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Wingdings" panose="05000000000000000000" pitchFamily="2" charset="2"/>
              <a:buChar char="§"/>
            </a:pPr>
            <a:r>
              <a:rPr lang="es-MX" altLang="es-MX" sz="1600" b="0">
                <a:latin typeface="Verdana" panose="020B0604030504040204" pitchFamily="34" charset="0"/>
              </a:rPr>
              <a:t>La reforma dispuso el registro condicionado como mecanismo </a:t>
            </a:r>
            <a:r>
              <a:rPr lang="es-MX" altLang="es-MX" sz="1600" b="0" i="1">
                <a:latin typeface="Verdana" panose="020B0604030504040204" pitchFamily="34" charset="0"/>
              </a:rPr>
              <a:t>sine qua non</a:t>
            </a:r>
            <a:r>
              <a:rPr lang="es-MX" altLang="es-MX" sz="1600" b="0">
                <a:latin typeface="Verdana" panose="020B0604030504040204" pitchFamily="34" charset="0"/>
              </a:rPr>
              <a:t> los Partidos ingresarían al escenario electoral institucional.</a:t>
            </a:r>
          </a:p>
          <a:p>
            <a:pPr algn="just">
              <a:lnSpc>
                <a:spcPct val="150000"/>
              </a:lnSpc>
              <a:buFont typeface="Wingdings" panose="05000000000000000000" pitchFamily="2" charset="2"/>
              <a:buChar char="§"/>
            </a:pPr>
            <a:endParaRPr lang="es-MX" altLang="es-MX" sz="1600" b="0">
              <a:latin typeface="Verdana" panose="020B0604030504040204" pitchFamily="34" charset="0"/>
            </a:endParaRPr>
          </a:p>
          <a:p>
            <a:pPr algn="just">
              <a:lnSpc>
                <a:spcPct val="150000"/>
              </a:lnSpc>
              <a:buFont typeface="Wingdings" panose="05000000000000000000" pitchFamily="2" charset="2"/>
              <a:buChar char="§"/>
            </a:pPr>
            <a:r>
              <a:rPr lang="es-MX" altLang="es-MX" sz="1600" b="0">
                <a:latin typeface="Verdana" panose="020B0604030504040204" pitchFamily="34" charset="0"/>
              </a:rPr>
              <a:t>De aquí en adelante una organización política podía solicitar su registro como partido político y si acreditaba ciertos requisitos se convertiría en PPN; su permanencia en la arena pública dependería de que lograra obtener al menos el 1.5% de la votación nacional.</a:t>
            </a:r>
          </a:p>
          <a:p>
            <a:pPr algn="just">
              <a:lnSpc>
                <a:spcPct val="150000"/>
              </a:lnSpc>
              <a:buFont typeface="Wingdings" panose="05000000000000000000" pitchFamily="2" charset="2"/>
              <a:buChar char="§"/>
            </a:pPr>
            <a:endParaRPr lang="es-MX" altLang="es-MX" sz="1600" b="0">
              <a:latin typeface="Verdana" panose="020B0604030504040204" pitchFamily="34" charset="0"/>
            </a:endParaRPr>
          </a:p>
          <a:p>
            <a:pPr algn="just">
              <a:lnSpc>
                <a:spcPct val="150000"/>
              </a:lnSpc>
              <a:buFont typeface="Wingdings" panose="05000000000000000000" pitchFamily="2" charset="2"/>
              <a:buChar char="§"/>
            </a:pPr>
            <a:r>
              <a:rPr lang="es-MX" altLang="es-MX" sz="1600" b="0">
                <a:latin typeface="Verdana" panose="020B0604030504040204" pitchFamily="34" charset="0"/>
              </a:rPr>
              <a:t>30 años antes al 77 el ingreso de nuevos partidos políticos al sistema se mantuvo cerrado: la reforma abrió espacios para sacar de la clandestinidad a las organizaciones.</a:t>
            </a:r>
          </a:p>
        </p:txBody>
      </p:sp>
    </p:spTree>
    <p:extLst>
      <p:ext uri="{BB962C8B-B14F-4D97-AF65-F5344CB8AC3E}">
        <p14:creationId xmlns:p14="http://schemas.microsoft.com/office/powerpoint/2010/main" val="4229061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uadroTexto 5"/>
          <p:cNvSpPr txBox="1">
            <a:spLocks noChangeArrowheads="1"/>
          </p:cNvSpPr>
          <p:nvPr/>
        </p:nvSpPr>
        <p:spPr bwMode="auto">
          <a:xfrm>
            <a:off x="539750" y="981075"/>
            <a:ext cx="8208963"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r>
              <a:rPr lang="es-MX" altLang="es-MX" sz="1600" b="0">
                <a:latin typeface="Verdana" panose="020B0604030504040204" pitchFamily="34" charset="0"/>
              </a:rPr>
              <a:t>1977 fue la reforma que modificó la integración de la Cámara de Diputados.</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La fórmula vigente hasta entonces hacía que la mayoría alcanzase una sobrerrepresentación y las minorías una subrepresentación. Ello porque el mecanismo no disponía dispositivos que ofrecieren representación a los votos perdedores en cada distrito.</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Se dispuso que la Cámara se integraría con 400 diputados; 300 de MR y 100 de RP. Los 100 serían elegidos mediante tres, cuatro o cinco listas “circunscripcionales”. El partido que hubiese obtenido 60 escaños o más la vía MR ya no participaría del reparto RP.</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Ello permitió que al menos 25% de los escaños fueran para la oposición.</a:t>
            </a:r>
          </a:p>
        </p:txBody>
      </p:sp>
    </p:spTree>
    <p:extLst>
      <p:ext uri="{BB962C8B-B14F-4D97-AF65-F5344CB8AC3E}">
        <p14:creationId xmlns:p14="http://schemas.microsoft.com/office/powerpoint/2010/main" val="406622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uadroTexto 5"/>
          <p:cNvSpPr txBox="1">
            <a:spLocks noChangeArrowheads="1"/>
          </p:cNvSpPr>
          <p:nvPr/>
        </p:nvSpPr>
        <p:spPr bwMode="auto">
          <a:xfrm>
            <a:off x="539750" y="1525588"/>
            <a:ext cx="82089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r>
              <a:rPr lang="es-MX" altLang="es-MX" sz="1600" b="0">
                <a:latin typeface="Verdana" panose="020B0604030504040204" pitchFamily="34" charset="0"/>
              </a:rPr>
              <a:t>El legado de la reforma del 77 produjo transformaciones profundas en el sistema político:</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En las elecciones de 1979 participarían tres nuevos partidos: el Comunista Mexicano, el Demócrata Mexicano y el Socialista de los Trabajadores.</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Esos nuevos competidores cantarían con algunos elementos para realizar sus campañas y dada la nueva manera de integrar la Cámara de Diputados ocuparon algunos escaños.</a:t>
            </a:r>
          </a:p>
        </p:txBody>
      </p:sp>
    </p:spTree>
    <p:extLst>
      <p:ext uri="{BB962C8B-B14F-4D97-AF65-F5344CB8AC3E}">
        <p14:creationId xmlns:p14="http://schemas.microsoft.com/office/powerpoint/2010/main" val="2100056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8313" y="1125538"/>
            <a:ext cx="8207375" cy="4894262"/>
          </a:xfrm>
          <a:prstGeom prst="rect">
            <a:avLst/>
          </a:prstGeom>
          <a:noFill/>
        </p:spPr>
        <p:txBody>
          <a:bodyPr>
            <a:spAutoFit/>
          </a:bodyPr>
          <a:lstStyle>
            <a:defPPr>
              <a:defRPr lang="es-ES_tradnl"/>
            </a:defPPr>
            <a:lvl1pPr marL="285750" indent="-285750" algn="just">
              <a:lnSpc>
                <a:spcPct val="150000"/>
              </a:lnSpc>
              <a:buFont typeface="Arial" panose="020B0604020202020204" pitchFamily="34" charset="0"/>
              <a:buChar char="•"/>
              <a:defRPr sz="1600" b="0">
                <a:latin typeface="Verdana" panose="020B0604030504040204" pitchFamily="34" charset="0"/>
                <a:ea typeface="Verdana" panose="020B0604030504040204" pitchFamily="34" charset="0"/>
                <a:cs typeface="Verdana" panose="020B0604030504040204" pitchFamily="34" charset="0"/>
              </a:defRPr>
            </a:lvl1pPr>
          </a:lstStyle>
          <a:p>
            <a:pPr>
              <a:defRPr/>
            </a:pPr>
            <a:r>
              <a:rPr lang="es-MX" dirty="0" smtClean="0"/>
              <a:t>De </a:t>
            </a:r>
            <a:r>
              <a:rPr lang="es-MX" dirty="0"/>
              <a:t>la Madrid </a:t>
            </a:r>
            <a:r>
              <a:rPr lang="es-MX" dirty="0" smtClean="0"/>
              <a:t>propone a Congreso una reforma que llama “renovación </a:t>
            </a:r>
            <a:r>
              <a:rPr lang="es-MX" dirty="0"/>
              <a:t>electoral”. </a:t>
            </a:r>
            <a:endParaRPr lang="es-MX" dirty="0" smtClean="0"/>
          </a:p>
          <a:p>
            <a:pPr marL="0" indent="0">
              <a:buFont typeface="Arial" panose="020B0604020202020204" pitchFamily="34" charset="0"/>
              <a:buNone/>
              <a:defRPr/>
            </a:pPr>
            <a:endParaRPr lang="es-MX" dirty="0"/>
          </a:p>
          <a:p>
            <a:pPr>
              <a:defRPr/>
            </a:pPr>
            <a:r>
              <a:rPr lang="es-MX" b="1" dirty="0" smtClean="0"/>
              <a:t>Modificaciones relevantes:</a:t>
            </a:r>
          </a:p>
          <a:p>
            <a:pPr>
              <a:defRPr/>
            </a:pPr>
            <a:endParaRPr lang="es-MX" b="1" dirty="0" smtClean="0"/>
          </a:p>
          <a:p>
            <a:pPr>
              <a:defRPr/>
            </a:pPr>
            <a:r>
              <a:rPr lang="es-MX" dirty="0" smtClean="0"/>
              <a:t>Amplía de </a:t>
            </a:r>
            <a:r>
              <a:rPr lang="es-MX" dirty="0"/>
              <a:t>100 a 200 el número de diputados federales </a:t>
            </a:r>
            <a:r>
              <a:rPr lang="es-MX" dirty="0" smtClean="0"/>
              <a:t>de RP.</a:t>
            </a:r>
            <a:endParaRPr lang="es-MX" dirty="0"/>
          </a:p>
          <a:p>
            <a:pPr>
              <a:defRPr/>
            </a:pPr>
            <a:endParaRPr lang="es-MX" dirty="0"/>
          </a:p>
          <a:p>
            <a:pPr>
              <a:defRPr/>
            </a:pPr>
            <a:r>
              <a:rPr lang="es-MX" dirty="0" smtClean="0"/>
              <a:t>Partidos tendrían derecho a estos diputados de RP si </a:t>
            </a:r>
            <a:r>
              <a:rPr lang="es-MX" dirty="0"/>
              <a:t>obtenían </a:t>
            </a:r>
            <a:r>
              <a:rPr lang="es-MX" dirty="0" smtClean="0"/>
              <a:t>al </a:t>
            </a:r>
            <a:r>
              <a:rPr lang="es-MX" dirty="0"/>
              <a:t>menos el 1.5 % de la votación nacional efectiva</a:t>
            </a:r>
            <a:r>
              <a:rPr lang="es-MX" dirty="0" smtClean="0"/>
              <a:t>.</a:t>
            </a:r>
          </a:p>
          <a:p>
            <a:pPr>
              <a:defRPr/>
            </a:pPr>
            <a:endParaRPr lang="es-MX" dirty="0" smtClean="0"/>
          </a:p>
          <a:p>
            <a:pPr>
              <a:defRPr/>
            </a:pPr>
            <a:r>
              <a:rPr lang="es-MX" altLang="es-MX" dirty="0" smtClean="0"/>
              <a:t>Ningún Partido podría acumular más de 350 diputados, aún si hubieren obtenido un % de votos superior, lo que implicó poner un tope a la representación.</a:t>
            </a:r>
          </a:p>
        </p:txBody>
      </p:sp>
      <p:sp>
        <p:nvSpPr>
          <p:cNvPr id="32771" name="Rectángulo 2"/>
          <p:cNvSpPr>
            <a:spLocks noChangeArrowheads="1"/>
          </p:cNvSpPr>
          <p:nvPr/>
        </p:nvSpPr>
        <p:spPr bwMode="auto">
          <a:xfrm>
            <a:off x="2124075" y="476250"/>
            <a:ext cx="6840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r"/>
            <a:r>
              <a:rPr lang="es-MX" altLang="es-MX" sz="2400">
                <a:solidFill>
                  <a:srgbClr val="CC0099"/>
                </a:solidFill>
              </a:rPr>
              <a:t>1986: impulso a la representación</a:t>
            </a:r>
          </a:p>
        </p:txBody>
      </p:sp>
    </p:spTree>
    <p:extLst>
      <p:ext uri="{BB962C8B-B14F-4D97-AF65-F5344CB8AC3E}">
        <p14:creationId xmlns:p14="http://schemas.microsoft.com/office/powerpoint/2010/main" val="4074321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uadroTexto 5"/>
          <p:cNvSpPr txBox="1">
            <a:spLocks noChangeArrowheads="1"/>
          </p:cNvSpPr>
          <p:nvPr/>
        </p:nvSpPr>
        <p:spPr bwMode="auto">
          <a:xfrm>
            <a:off x="395288" y="1341438"/>
            <a:ext cx="82089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r>
              <a:rPr lang="es-MX" altLang="es-MX" sz="1600" b="0">
                <a:latin typeface="Verdana" panose="020B0604030504040204" pitchFamily="34" charset="0"/>
              </a:rPr>
              <a:t>La reforma indicó que si ningún partido obtenía el 51% de la votación de MR, el partido con más constancias de MR le serán asignados diputados de RP hasta alcanzar la mayoría absoluta de la Cámara” para asegurar la gobernabilidad del órgano legislativo.</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Se creó el Tribunal de lo Contencioso Electoral, paso previo al TEPJF. Aún cuando sus atribuciones eran limitadas, sus primeras resoluciones contribuyeron al avance de la transición a la democracia de nuestro país.</a:t>
            </a:r>
          </a:p>
          <a:p>
            <a:pPr algn="just">
              <a:lnSpc>
                <a:spcPct val="150000"/>
              </a:lnSpc>
              <a:buFont typeface="Arial" panose="020B0604020202020204" pitchFamily="34" charset="0"/>
              <a:buChar char="•"/>
            </a:pPr>
            <a:endParaRPr lang="es-MX" altLang="es-MX" sz="1600" b="0">
              <a:latin typeface="Verdana" panose="020B0604030504040204" pitchFamily="34" charset="0"/>
            </a:endParaRPr>
          </a:p>
        </p:txBody>
      </p:sp>
    </p:spTree>
    <p:extLst>
      <p:ext uri="{BB962C8B-B14F-4D97-AF65-F5344CB8AC3E}">
        <p14:creationId xmlns:p14="http://schemas.microsoft.com/office/powerpoint/2010/main" val="1356116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uadroTexto 1"/>
          <p:cNvSpPr txBox="1">
            <a:spLocks noChangeArrowheads="1"/>
          </p:cNvSpPr>
          <p:nvPr/>
        </p:nvSpPr>
        <p:spPr bwMode="auto">
          <a:xfrm>
            <a:off x="395288" y="1268413"/>
            <a:ext cx="82089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r>
              <a:rPr lang="es-MX" altLang="es-MX" sz="1600" b="0">
                <a:latin typeface="Verdana" panose="020B0604030504040204" pitchFamily="34" charset="0"/>
              </a:rPr>
              <a:t>En 1986, cuando  Cuauhtémoc Cárdenas termina su mandato como Gobernador en Michoacán, encabeza dentro del PRI a un grupo (“corriente democrática”) de militantes que buscaba abrir el proceso de la sucesión presidencial de 87-88, lo que generó su salida de ese Partido.</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Octubre de 1987: PARM postula a Cárdenas como candidato presidencial (6-julio-1988), se suman PMS, PRT, PMT y diversas organizaciones sociales y de estudiantes, lo que configuró el Frente Democrático Nacional.</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Ocurre la elección y trasciende lo que conocemos como “la caída del sistema”</a:t>
            </a:r>
          </a:p>
          <a:p>
            <a:pPr algn="just">
              <a:lnSpc>
                <a:spcPct val="150000"/>
              </a:lnSpc>
              <a:buFont typeface="Arial" panose="020B0604020202020204" pitchFamily="34" charset="0"/>
              <a:buChar char="•"/>
            </a:pPr>
            <a:endParaRPr lang="es-MX" altLang="es-MX" sz="1600" b="0">
              <a:latin typeface="Verdana" panose="020B0604030504040204" pitchFamily="34" charset="0"/>
            </a:endParaRPr>
          </a:p>
        </p:txBody>
      </p:sp>
      <p:sp>
        <p:nvSpPr>
          <p:cNvPr id="34819" name="Rectángulo 2"/>
          <p:cNvSpPr>
            <a:spLocks noChangeArrowheads="1"/>
          </p:cNvSpPr>
          <p:nvPr/>
        </p:nvSpPr>
        <p:spPr bwMode="auto">
          <a:xfrm>
            <a:off x="2124075" y="333375"/>
            <a:ext cx="6769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r"/>
            <a:r>
              <a:rPr lang="es-MX" altLang="es-MX" sz="2000">
                <a:solidFill>
                  <a:srgbClr val="CC0099"/>
                </a:solidFill>
              </a:rPr>
              <a:t>1990: nace un actor –central- para la vida pública nacional: el Instituto Federal Electoral</a:t>
            </a:r>
          </a:p>
        </p:txBody>
      </p:sp>
    </p:spTree>
    <p:extLst>
      <p:ext uri="{BB962C8B-B14F-4D97-AF65-F5344CB8AC3E}">
        <p14:creationId xmlns:p14="http://schemas.microsoft.com/office/powerpoint/2010/main" val="2759389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uadroTexto 5"/>
          <p:cNvSpPr txBox="1">
            <a:spLocks noChangeArrowheads="1"/>
          </p:cNvSpPr>
          <p:nvPr/>
        </p:nvSpPr>
        <p:spPr bwMode="auto">
          <a:xfrm>
            <a:off x="395288" y="908050"/>
            <a:ext cx="8208962"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r>
              <a:rPr lang="es-MX" altLang="es-MX" sz="1600" b="0">
                <a:latin typeface="Verdana" panose="020B0604030504040204" pitchFamily="34" charset="0"/>
              </a:rPr>
              <a:t>14 meses después de la elección se estableció que la </a:t>
            </a:r>
            <a:r>
              <a:rPr lang="es-MX" altLang="es-MX" sz="1600">
                <a:latin typeface="Verdana" panose="020B0604030504040204" pitchFamily="34" charset="0"/>
              </a:rPr>
              <a:t>función electoral </a:t>
            </a:r>
            <a:r>
              <a:rPr lang="es-MX" altLang="es-MX" sz="1600" b="0">
                <a:latin typeface="Verdana" panose="020B0604030504040204" pitchFamily="34" charset="0"/>
              </a:rPr>
              <a:t>sería una </a:t>
            </a:r>
            <a:r>
              <a:rPr lang="es-MX" altLang="es-MX" sz="1600">
                <a:latin typeface="Verdana" panose="020B0604030504040204" pitchFamily="34" charset="0"/>
              </a:rPr>
              <a:t>función de Estado </a:t>
            </a:r>
            <a:r>
              <a:rPr lang="es-MX" altLang="es-MX" sz="1600" b="0">
                <a:latin typeface="Verdana" panose="020B0604030504040204" pitchFamily="34" charset="0"/>
              </a:rPr>
              <a:t>conducida por el naciente </a:t>
            </a:r>
            <a:r>
              <a:rPr lang="es-MX" altLang="es-MX" sz="1600">
                <a:latin typeface="Verdana" panose="020B0604030504040204" pitchFamily="34" charset="0"/>
              </a:rPr>
              <a:t>IFE</a:t>
            </a:r>
            <a:r>
              <a:rPr lang="es-MX" altLang="es-MX" sz="1600" b="0">
                <a:latin typeface="Verdana" panose="020B0604030504040204" pitchFamily="34" charset="0"/>
              </a:rPr>
              <a:t>.</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Se </a:t>
            </a:r>
            <a:r>
              <a:rPr lang="es-MX" altLang="es-MX" sz="1600">
                <a:latin typeface="Verdana" panose="020B0604030504040204" pitchFamily="34" charset="0"/>
              </a:rPr>
              <a:t>creó el TRIFE</a:t>
            </a:r>
            <a:r>
              <a:rPr lang="es-MX" altLang="es-MX" sz="1600" b="0">
                <a:latin typeface="Verdana" panose="020B0604030504040204" pitchFamily="34" charset="0"/>
              </a:rPr>
              <a:t>: instancia autónoma especializada en la materia, responsable del control de la legalidad del proceso. El tribunal debía resolver en forma definitiva e inatacable las impugnaciones, quejas y responsabilidades en materia electoral.</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La reforma significó dar un paso de gigante en la confección de un Estado democrático, ya que: </a:t>
            </a:r>
            <a:r>
              <a:rPr lang="es-MX" altLang="es-MX" sz="1600">
                <a:latin typeface="Verdana" panose="020B0604030504040204" pitchFamily="34" charset="0"/>
              </a:rPr>
              <a:t>1-</a:t>
            </a:r>
            <a:r>
              <a:rPr lang="es-MX" altLang="es-MX" sz="1600" b="0">
                <a:latin typeface="Verdana" panose="020B0604030504040204" pitchFamily="34" charset="0"/>
              </a:rPr>
              <a:t> nace el IFE, </a:t>
            </a:r>
            <a:r>
              <a:rPr lang="es-MX" altLang="es-MX" sz="1600">
                <a:latin typeface="Verdana" panose="020B0604030504040204" pitchFamily="34" charset="0"/>
              </a:rPr>
              <a:t>2-</a:t>
            </a:r>
            <a:r>
              <a:rPr lang="es-MX" altLang="es-MX" sz="1600" b="0">
                <a:latin typeface="Verdana" panose="020B0604030504040204" pitchFamily="34" charset="0"/>
              </a:rPr>
              <a:t> nace el TRIFE y </a:t>
            </a:r>
            <a:r>
              <a:rPr lang="es-MX" altLang="es-MX" sz="1600">
                <a:latin typeface="Verdana" panose="020B0604030504040204" pitchFamily="34" charset="0"/>
              </a:rPr>
              <a:t>3-</a:t>
            </a:r>
            <a:r>
              <a:rPr lang="es-MX" altLang="es-MX" sz="1600" b="0">
                <a:latin typeface="Verdana" panose="020B0604030504040204" pitchFamily="34" charset="0"/>
              </a:rPr>
              <a:t> se dispone que la ciudadanía integre las MDC para recibir y contar los votos.</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a:latin typeface="Verdana" panose="020B0604030504040204" pitchFamily="34" charset="0"/>
              </a:rPr>
              <a:t>3 años después</a:t>
            </a:r>
            <a:r>
              <a:rPr lang="es-MX" altLang="es-MX" sz="1600" b="0">
                <a:latin typeface="Verdana" panose="020B0604030504040204" pitchFamily="34" charset="0"/>
              </a:rPr>
              <a:t>, en 1991 se probó la valía del IFE y del COFIPE, ya que la participación ciudadana llamada a votar aumentó 15%</a:t>
            </a:r>
          </a:p>
        </p:txBody>
      </p:sp>
    </p:spTree>
    <p:extLst>
      <p:ext uri="{BB962C8B-B14F-4D97-AF65-F5344CB8AC3E}">
        <p14:creationId xmlns:p14="http://schemas.microsoft.com/office/powerpoint/2010/main" val="3788205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rot="10800000" flipV="1">
            <a:off x="827088" y="1844675"/>
            <a:ext cx="7705725" cy="3168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anose="020B0604030504040204" pitchFamily="34" charset="0"/>
                <a:ea typeface="ＭＳ Ｐゴシック" pitchFamily="1" charset="-128"/>
              </a:defRPr>
            </a:lvl2pPr>
            <a:lvl3pPr algn="ctr" rtl="0" eaLnBrk="0" fontAlgn="base" hangingPunct="0">
              <a:spcBef>
                <a:spcPct val="0"/>
              </a:spcBef>
              <a:spcAft>
                <a:spcPct val="0"/>
              </a:spcAft>
              <a:defRPr sz="4400">
                <a:solidFill>
                  <a:schemeClr val="tx2"/>
                </a:solidFill>
                <a:latin typeface="Verdana" panose="020B0604030504040204" pitchFamily="34" charset="0"/>
                <a:ea typeface="ＭＳ Ｐゴシック" pitchFamily="1" charset="-128"/>
              </a:defRPr>
            </a:lvl3pPr>
            <a:lvl4pPr algn="ctr" rtl="0" eaLnBrk="0" fontAlgn="base" hangingPunct="0">
              <a:spcBef>
                <a:spcPct val="0"/>
              </a:spcBef>
              <a:spcAft>
                <a:spcPct val="0"/>
              </a:spcAft>
              <a:defRPr sz="4400">
                <a:solidFill>
                  <a:schemeClr val="tx2"/>
                </a:solidFill>
                <a:latin typeface="Verdana" panose="020B0604030504040204" pitchFamily="34" charset="0"/>
                <a:ea typeface="ＭＳ Ｐゴシック" pitchFamily="1" charset="-128"/>
              </a:defRPr>
            </a:lvl4pPr>
            <a:lvl5pPr algn="ctr" rtl="0" eaLnBrk="0" fontAlgn="base" hangingPunct="0">
              <a:spcBef>
                <a:spcPct val="0"/>
              </a:spcBef>
              <a:spcAft>
                <a:spcPct val="0"/>
              </a:spcAft>
              <a:defRPr sz="4400">
                <a:solidFill>
                  <a:schemeClr val="tx2"/>
                </a:solidFill>
                <a:latin typeface="Verdana" panose="020B0604030504040204" pitchFamily="34" charset="0"/>
                <a:ea typeface="ＭＳ Ｐゴシック" pitchFamily="1"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a:lstStyle>
          <a:p>
            <a:pPr algn="r">
              <a:defRPr/>
            </a:pPr>
            <a:r>
              <a:rPr lang="es-MX" altLang="es-MX" sz="3200" b="1" kern="0" dirty="0" smtClean="0">
                <a:solidFill>
                  <a:srgbClr val="CC0099"/>
                </a:solidFill>
              </a:rPr>
              <a:t>La importancia de las reformas político electorales en la modelación de la forma actual del Estado mexicano. </a:t>
            </a:r>
            <a:br>
              <a:rPr lang="es-MX" altLang="es-MX" sz="3200" b="1" kern="0" dirty="0" smtClean="0">
                <a:solidFill>
                  <a:srgbClr val="CC0099"/>
                </a:solidFill>
              </a:rPr>
            </a:br>
            <a:endParaRPr lang="es-MX" altLang="es-MX" sz="3200" b="1" kern="0" dirty="0" smtClean="0">
              <a:solidFill>
                <a:srgbClr val="CC0099"/>
              </a:solidFill>
            </a:endParaRPr>
          </a:p>
          <a:p>
            <a:pPr algn="r">
              <a:defRPr/>
            </a:pPr>
            <a:r>
              <a:rPr lang="es-MX" altLang="es-MX" sz="2800" b="1" kern="0" dirty="0" smtClean="0">
                <a:solidFill>
                  <a:schemeClr val="tx1"/>
                </a:solidFill>
              </a:rPr>
              <a:t>La herencia de 11 reformas, de 1946 hasta nuestros días</a:t>
            </a:r>
            <a:r>
              <a:rPr lang="es-MX" altLang="es-MX" sz="2800" b="1" kern="0" dirty="0" smtClean="0">
                <a:solidFill>
                  <a:schemeClr val="bg2">
                    <a:lumMod val="50000"/>
                  </a:schemeClr>
                </a:solidFill>
              </a:rPr>
              <a:t/>
            </a:r>
            <a:br>
              <a:rPr lang="es-MX" altLang="es-MX" sz="2800" b="1" kern="0" dirty="0" smtClean="0">
                <a:solidFill>
                  <a:schemeClr val="bg2">
                    <a:lumMod val="50000"/>
                  </a:schemeClr>
                </a:solidFill>
              </a:rPr>
            </a:br>
            <a:endParaRPr lang="es-MX" altLang="es-MX" sz="2800" b="1" kern="0" dirty="0" smtClean="0">
              <a:solidFill>
                <a:schemeClr val="bg2">
                  <a:lumMod val="50000"/>
                </a:schemeClr>
              </a:solidFill>
            </a:endParaRPr>
          </a:p>
        </p:txBody>
      </p:sp>
    </p:spTree>
    <p:extLst>
      <p:ext uri="{BB962C8B-B14F-4D97-AF65-F5344CB8AC3E}">
        <p14:creationId xmlns:p14="http://schemas.microsoft.com/office/powerpoint/2010/main" val="1969507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uadroTexto 1"/>
          <p:cNvSpPr txBox="1">
            <a:spLocks noChangeArrowheads="1"/>
          </p:cNvSpPr>
          <p:nvPr/>
        </p:nvSpPr>
        <p:spPr bwMode="auto">
          <a:xfrm>
            <a:off x="395288" y="1557338"/>
            <a:ext cx="8208962"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r>
              <a:rPr lang="es-MX" altLang="es-MX" sz="1600" b="0">
                <a:latin typeface="Verdana" panose="020B0604030504040204" pitchFamily="34" charset="0"/>
              </a:rPr>
              <a:t>En el 4to informe presidencial, Salinas de Gortari convocó a las distintas fuerzas políticas a iniciar un nuevo diálogo para avanzar en:</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u="sng">
                <a:latin typeface="Verdana" panose="020B0604030504040204" pitchFamily="34" charset="0"/>
              </a:rPr>
              <a:t>transparente el origen del financiamiento de los partidos</a:t>
            </a:r>
          </a:p>
          <a:p>
            <a:pPr algn="just">
              <a:lnSpc>
                <a:spcPct val="150000"/>
              </a:lnSpc>
              <a:buFont typeface="Arial" panose="020B0604020202020204" pitchFamily="34" charset="0"/>
              <a:buChar char="•"/>
            </a:pPr>
            <a:r>
              <a:rPr lang="es-MX" altLang="es-MX" sz="1600" b="0" u="sng">
                <a:latin typeface="Verdana" panose="020B0604030504040204" pitchFamily="34" charset="0"/>
              </a:rPr>
              <a:t>poner límites a los costos de las campañas</a:t>
            </a:r>
          </a:p>
          <a:p>
            <a:pPr algn="just">
              <a:lnSpc>
                <a:spcPct val="150000"/>
              </a:lnSpc>
              <a:buFont typeface="Arial" panose="020B0604020202020204" pitchFamily="34" charset="0"/>
              <a:buChar char="•"/>
            </a:pPr>
            <a:r>
              <a:rPr lang="es-MX" altLang="es-MX" sz="1600" b="0" u="sng">
                <a:latin typeface="Verdana" panose="020B0604030504040204" pitchFamily="34" charset="0"/>
              </a:rPr>
              <a:t>acceso equitativo a los medios de comunicación; </a:t>
            </a:r>
          </a:p>
          <a:p>
            <a:pPr algn="just">
              <a:lnSpc>
                <a:spcPct val="150000"/>
              </a:lnSpc>
              <a:buFont typeface="Arial" panose="020B0604020202020204" pitchFamily="34" charset="0"/>
              <a:buChar char="•"/>
            </a:pPr>
            <a:r>
              <a:rPr lang="es-MX" altLang="es-MX" sz="1600" b="0" u="sng">
                <a:latin typeface="Verdana" panose="020B0604030504040204" pitchFamily="34" charset="0"/>
              </a:rPr>
              <a:t>establecer procedimientos más eficaces que garanticen la certeza en las elecciones”.</a:t>
            </a:r>
          </a:p>
          <a:p>
            <a:pPr algn="just">
              <a:lnSpc>
                <a:spcPct val="150000"/>
              </a:lnSpc>
              <a:buFont typeface="Arial" panose="020B0604020202020204" pitchFamily="34" charset="0"/>
              <a:buChar char="•"/>
            </a:pPr>
            <a:endParaRPr lang="es-MX" altLang="es-MX" sz="1600">
              <a:latin typeface="Verdana" panose="020B0604030504040204" pitchFamily="34" charset="0"/>
            </a:endParaRPr>
          </a:p>
          <a:p>
            <a:pPr algn="just">
              <a:lnSpc>
                <a:spcPct val="150000"/>
              </a:lnSpc>
              <a:buFont typeface="Arial" panose="020B0604020202020204" pitchFamily="34" charset="0"/>
              <a:buChar char="•"/>
            </a:pPr>
            <a:r>
              <a:rPr lang="es-MX" altLang="es-MX" sz="1600">
                <a:latin typeface="Verdana" panose="020B0604030504040204" pitchFamily="34" charset="0"/>
              </a:rPr>
              <a:t>Principales cambios:</a:t>
            </a:r>
          </a:p>
          <a:p>
            <a:pPr algn="just">
              <a:lnSpc>
                <a:spcPct val="150000"/>
              </a:lnSpc>
              <a:buFont typeface="Arial" panose="020B0604020202020204" pitchFamily="34" charset="0"/>
              <a:buChar char="•"/>
            </a:pPr>
            <a:endParaRPr lang="es-MX" altLang="es-MX" sz="8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Se eliminó la autocalificación -política- de las elecciones y pasamos a la calificación jurisdiccional de las mismas.</a:t>
            </a:r>
          </a:p>
        </p:txBody>
      </p:sp>
      <p:sp>
        <p:nvSpPr>
          <p:cNvPr id="36867" name="Rectángulo 2"/>
          <p:cNvSpPr>
            <a:spLocks noChangeArrowheads="1"/>
          </p:cNvSpPr>
          <p:nvPr/>
        </p:nvSpPr>
        <p:spPr bwMode="auto">
          <a:xfrm>
            <a:off x="2051050" y="476250"/>
            <a:ext cx="67691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r"/>
            <a:r>
              <a:rPr lang="es-MX" altLang="es-MX" sz="2400">
                <a:solidFill>
                  <a:srgbClr val="CC0099"/>
                </a:solidFill>
              </a:rPr>
              <a:t>1993: </a:t>
            </a:r>
            <a:r>
              <a:rPr lang="es-MX" altLang="es-MX" sz="2200">
                <a:solidFill>
                  <a:srgbClr val="CC0099"/>
                </a:solidFill>
              </a:rPr>
              <a:t>Impulso</a:t>
            </a:r>
            <a:r>
              <a:rPr lang="es-MX" altLang="es-MX" sz="2400">
                <a:solidFill>
                  <a:srgbClr val="CC0099"/>
                </a:solidFill>
              </a:rPr>
              <a:t> financiero al Sistema de Partidos</a:t>
            </a:r>
            <a:endParaRPr lang="es-MX" altLang="es-MX" sz="2000" b="0"/>
          </a:p>
          <a:p>
            <a:pPr algn="r"/>
            <a:endParaRPr lang="es-MX" altLang="es-MX" sz="2000" b="0"/>
          </a:p>
        </p:txBody>
      </p:sp>
    </p:spTree>
    <p:extLst>
      <p:ext uri="{BB962C8B-B14F-4D97-AF65-F5344CB8AC3E}">
        <p14:creationId xmlns:p14="http://schemas.microsoft.com/office/powerpoint/2010/main" val="3557592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uadroTexto 1"/>
          <p:cNvSpPr txBox="1">
            <a:spLocks noChangeArrowheads="1"/>
          </p:cNvSpPr>
          <p:nvPr/>
        </p:nvSpPr>
        <p:spPr bwMode="auto">
          <a:xfrm>
            <a:off x="323850" y="901700"/>
            <a:ext cx="8208963"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r>
              <a:rPr lang="es-MX" altLang="es-MX" sz="1600" b="0">
                <a:latin typeface="Verdana" panose="020B0604030504040204" pitchFamily="34" charset="0"/>
              </a:rPr>
              <a:t>Se </a:t>
            </a:r>
            <a:r>
              <a:rPr lang="es-MX" altLang="es-MX" sz="1600">
                <a:latin typeface="Verdana" panose="020B0604030504040204" pitchFamily="34" charset="0"/>
              </a:rPr>
              <a:t>prohibió el financiamiento proveniente de </a:t>
            </a:r>
            <a:r>
              <a:rPr lang="es-MX" altLang="es-MX" sz="1600" b="0">
                <a:latin typeface="Verdana" panose="020B0604030504040204" pitchFamily="34" charset="0"/>
              </a:rPr>
              <a:t>los poderes federales, estatales y municipales; el que pudiera provenir de entidades públicas; extranjeros, ministros de culto; asociaciones religiosas; empresas mercantiles; organizaciones internacionales.</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a:latin typeface="Verdana" panose="020B0604030504040204" pitchFamily="34" charset="0"/>
              </a:rPr>
              <a:t>Se inaugura la fiscalización partidaria</a:t>
            </a:r>
            <a:r>
              <a:rPr lang="es-MX" altLang="es-MX" sz="1600" b="0">
                <a:latin typeface="Verdana" panose="020B0604030504040204" pitchFamily="34" charset="0"/>
              </a:rPr>
              <a:t>: se ordena a los Partidos a presentar al IFE informes de ingresos y gastos para que la comisión de fiscalización los audite.</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Se establecieron </a:t>
            </a:r>
            <a:r>
              <a:rPr lang="es-MX" altLang="es-MX" sz="1600">
                <a:latin typeface="Verdana" panose="020B0604030504040204" pitchFamily="34" charset="0"/>
              </a:rPr>
              <a:t>límites a las fuentes de financiamiento privado</a:t>
            </a:r>
            <a:r>
              <a:rPr lang="es-MX" altLang="es-MX" sz="1600" b="0">
                <a:latin typeface="Verdana" panose="020B0604030504040204" pitchFamily="34" charset="0"/>
              </a:rPr>
              <a:t>.</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Las modificaciones de </a:t>
            </a:r>
            <a:r>
              <a:rPr lang="es-MX" altLang="es-MX" sz="1600">
                <a:latin typeface="Verdana" panose="020B0604030504040204" pitchFamily="34" charset="0"/>
              </a:rPr>
              <a:t>1993 </a:t>
            </a:r>
            <a:r>
              <a:rPr lang="es-MX" altLang="es-MX" sz="1600" b="0">
                <a:latin typeface="Verdana" panose="020B0604030504040204" pitchFamily="34" charset="0"/>
              </a:rPr>
              <a:t>significaron</a:t>
            </a:r>
            <a:r>
              <a:rPr lang="es-MX" altLang="es-MX" sz="1600">
                <a:latin typeface="Verdana" panose="020B0604030504040204" pitchFamily="34" charset="0"/>
              </a:rPr>
              <a:t> </a:t>
            </a:r>
            <a:r>
              <a:rPr lang="es-MX" altLang="es-MX" sz="1600" b="0">
                <a:latin typeface="Verdana" panose="020B0604030504040204" pitchFamily="34" charset="0"/>
              </a:rPr>
              <a:t>otro paso hacia el fortalecimiento de la </a:t>
            </a:r>
            <a:r>
              <a:rPr lang="es-MX" altLang="es-MX" sz="1600">
                <a:latin typeface="Verdana" panose="020B0604030504040204" pitchFamily="34" charset="0"/>
              </a:rPr>
              <a:t>competencia equitativa</a:t>
            </a:r>
            <a:r>
              <a:rPr lang="es-MX" altLang="es-MX" sz="1600" b="0">
                <a:latin typeface="Verdana" panose="020B0604030504040204" pitchFamily="34" charset="0"/>
              </a:rPr>
              <a:t>.</a:t>
            </a:r>
          </a:p>
          <a:p>
            <a:pPr algn="just">
              <a:lnSpc>
                <a:spcPct val="150000"/>
              </a:lnSpc>
              <a:buFont typeface="Arial" panose="020B0604020202020204" pitchFamily="34" charset="0"/>
              <a:buChar char="•"/>
            </a:pPr>
            <a:endParaRPr lang="es-MX" altLang="es-MX" sz="1600" b="0">
              <a:latin typeface="Verdana" panose="020B0604030504040204" pitchFamily="34" charset="0"/>
            </a:endParaRPr>
          </a:p>
        </p:txBody>
      </p:sp>
    </p:spTree>
    <p:extLst>
      <p:ext uri="{BB962C8B-B14F-4D97-AF65-F5344CB8AC3E}">
        <p14:creationId xmlns:p14="http://schemas.microsoft.com/office/powerpoint/2010/main" val="3915832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uadroTexto 1"/>
          <p:cNvSpPr txBox="1">
            <a:spLocks noChangeArrowheads="1"/>
          </p:cNvSpPr>
          <p:nvPr/>
        </p:nvSpPr>
        <p:spPr bwMode="auto">
          <a:xfrm>
            <a:off x="323850" y="1484313"/>
            <a:ext cx="820896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r>
              <a:rPr lang="es-MX" altLang="es-MX" sz="1600" b="0">
                <a:latin typeface="Verdana" panose="020B0604030504040204" pitchFamily="34" charset="0"/>
              </a:rPr>
              <a:t>Uno de los motivos detonantes de la reforma de 1996 fue el triunfo electoral del PRI en 1994, las voces señalaban que el resultado ampliamente favorable al PRI se explicaba por la falta equidad en la competencia electoral.</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Otra causa fue el descontento provocado por la crisis económica que estallo en diciembre de 1994: “error de diciembre”.</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También se ubican dentro de las causas detonantes de la reforma el conflicto en Chiapas.</a:t>
            </a:r>
          </a:p>
        </p:txBody>
      </p:sp>
      <p:sp>
        <p:nvSpPr>
          <p:cNvPr id="38915" name="Rectángulo 2"/>
          <p:cNvSpPr>
            <a:spLocks noChangeArrowheads="1"/>
          </p:cNvSpPr>
          <p:nvPr/>
        </p:nvSpPr>
        <p:spPr bwMode="auto">
          <a:xfrm>
            <a:off x="2195513" y="333375"/>
            <a:ext cx="64801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r>
              <a:rPr lang="es-MX" altLang="es-MX" sz="2000">
                <a:solidFill>
                  <a:srgbClr val="CC0099"/>
                </a:solidFill>
              </a:rPr>
              <a:t>1996: Llega la plena autonomía al IFE, se pone en marcha la nueva arquitectura institucional de la justicia electoral y la capital se disputa en las urnas</a:t>
            </a:r>
          </a:p>
          <a:p>
            <a:pPr algn="just"/>
            <a:endParaRPr lang="es-MX" altLang="es-MX" sz="2000" b="0"/>
          </a:p>
        </p:txBody>
      </p:sp>
    </p:spTree>
    <p:extLst>
      <p:ext uri="{BB962C8B-B14F-4D97-AF65-F5344CB8AC3E}">
        <p14:creationId xmlns:p14="http://schemas.microsoft.com/office/powerpoint/2010/main" val="694776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uadroTexto 5"/>
          <p:cNvSpPr txBox="1">
            <a:spLocks noChangeArrowheads="1"/>
          </p:cNvSpPr>
          <p:nvPr/>
        </p:nvSpPr>
        <p:spPr bwMode="auto">
          <a:xfrm>
            <a:off x="539750" y="1052513"/>
            <a:ext cx="8208963"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La reforma de 1996 creó el TEPJF; le dio la facultad de revisar la legalidad de los actos de la autoridad electoral; modificó su composición:</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El TEPJF quedó constituido por una Sala Superior (permanente) y cinco Salas Regionales (temporales que funcionarían sólo en el año de elecciones federales).</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1996 definió la naturaleza jurídica del TEPJF como máxima autoridad jurisdiccional en la materia, determinando que los actos y resoluciones de las autoridades electorales se sujetarían a los principios de constitucionalidad y legalidad.</a:t>
            </a:r>
          </a:p>
          <a:p>
            <a:pPr algn="just">
              <a:lnSpc>
                <a:spcPct val="150000"/>
              </a:lnSpc>
              <a:buFont typeface="Arial" panose="020B0604020202020204" pitchFamily="34" charset="0"/>
              <a:buChar char="•"/>
            </a:pPr>
            <a:endParaRPr lang="es-MX" altLang="es-MX" sz="1600" b="0">
              <a:latin typeface="Verdana" panose="020B0604030504040204" pitchFamily="34" charset="0"/>
            </a:endParaRPr>
          </a:p>
        </p:txBody>
      </p:sp>
    </p:spTree>
    <p:extLst>
      <p:ext uri="{BB962C8B-B14F-4D97-AF65-F5344CB8AC3E}">
        <p14:creationId xmlns:p14="http://schemas.microsoft.com/office/powerpoint/2010/main" val="2040633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uadroTexto 5"/>
          <p:cNvSpPr txBox="1">
            <a:spLocks noChangeArrowheads="1"/>
          </p:cNvSpPr>
          <p:nvPr/>
        </p:nvSpPr>
        <p:spPr bwMode="auto">
          <a:xfrm>
            <a:off x="539750" y="908050"/>
            <a:ext cx="8208963" cy="4894263"/>
          </a:xfrm>
          <a:prstGeom prst="rect">
            <a:avLst/>
          </a:prstGeom>
          <a:noFill/>
        </p:spPr>
        <p:txBody>
          <a:bodyPr>
            <a:spAutoFit/>
          </a:bodyPr>
          <a:lstStyle>
            <a:defPPr>
              <a:defRPr lang="es-ES_tradnl"/>
            </a:defPPr>
            <a:lvl1pPr marL="285750" indent="-285750" algn="just">
              <a:lnSpc>
                <a:spcPct val="150000"/>
              </a:lnSpc>
              <a:buFont typeface="Arial" panose="020B0604020202020204" pitchFamily="34" charset="0"/>
              <a:buChar char="•"/>
              <a:defRPr sz="1600" b="0">
                <a:latin typeface="Verdana" panose="020B0604030504040204" pitchFamily="34" charset="0"/>
                <a:ea typeface="Verdana" panose="020B0604030504040204" pitchFamily="34" charset="0"/>
                <a:cs typeface="Verdana" panose="020B0604030504040204" pitchFamily="34" charset="0"/>
              </a:defRPr>
            </a:lvl1pPr>
          </a:lstStyle>
          <a:p>
            <a:pPr>
              <a:defRPr/>
            </a:pPr>
            <a:r>
              <a:rPr lang="es-MX" altLang="es-MX" dirty="0" smtClean="0"/>
              <a:t>Los cambios facultaron al TEPJF para establecer jurisprudencia; resolver en forma definitiva e inatacable las impugnaciones sobre los procesos electorales federales y resolver sobre:</a:t>
            </a:r>
          </a:p>
          <a:p>
            <a:pPr lvl="1">
              <a:lnSpc>
                <a:spcPct val="150000"/>
              </a:lnSpc>
              <a:defRPr/>
            </a:pPr>
            <a:endParaRPr lang="es-MX" altLang="es-MX" sz="1600" b="0" dirty="0">
              <a:latin typeface="Verdana" panose="020B0604030504040204" pitchFamily="34" charset="0"/>
              <a:ea typeface="Verdana" panose="020B0604030504040204" pitchFamily="34" charset="0"/>
              <a:cs typeface="Verdana" panose="020B0604030504040204" pitchFamily="34" charset="0"/>
            </a:endParaRPr>
          </a:p>
          <a:p>
            <a:pPr marL="742950" lvl="1" indent="-285750" algn="just">
              <a:lnSpc>
                <a:spcPct val="150000"/>
              </a:lnSpc>
              <a:buFont typeface="Wingdings" panose="05000000000000000000" pitchFamily="2" charset="2"/>
              <a:buChar char="Ø"/>
              <a:defRPr/>
            </a:pPr>
            <a:r>
              <a:rPr lang="es-MX" altLang="es-MX" sz="1600" b="0" dirty="0">
                <a:latin typeface="Verdana" panose="020B0604030504040204" pitchFamily="34" charset="0"/>
                <a:ea typeface="Verdana" panose="020B0604030504040204" pitchFamily="34" charset="0"/>
                <a:cs typeface="Verdana" panose="020B0604030504040204" pitchFamily="34" charset="0"/>
              </a:rPr>
              <a:t>Actos y resoluciones de los órganos del IFE;</a:t>
            </a:r>
          </a:p>
          <a:p>
            <a:pPr lvl="1" algn="just">
              <a:lnSpc>
                <a:spcPct val="150000"/>
              </a:lnSpc>
              <a:defRPr/>
            </a:pPr>
            <a:endParaRPr lang="es-MX" altLang="es-MX" sz="1600" b="0" dirty="0">
              <a:latin typeface="Verdana" panose="020B0604030504040204" pitchFamily="34" charset="0"/>
              <a:ea typeface="Verdana" panose="020B0604030504040204" pitchFamily="34" charset="0"/>
              <a:cs typeface="Verdana" panose="020B0604030504040204" pitchFamily="34" charset="0"/>
            </a:endParaRPr>
          </a:p>
          <a:p>
            <a:pPr marL="742950" lvl="1" indent="-285750" algn="just">
              <a:lnSpc>
                <a:spcPct val="150000"/>
              </a:lnSpc>
              <a:buFont typeface="Wingdings" panose="05000000000000000000" pitchFamily="2" charset="2"/>
              <a:buChar char="Ø"/>
              <a:defRPr/>
            </a:pPr>
            <a:r>
              <a:rPr lang="es-MX" altLang="es-MX" sz="1600" b="0" dirty="0">
                <a:latin typeface="Verdana" panose="020B0604030504040204" pitchFamily="34" charset="0"/>
                <a:ea typeface="Verdana" panose="020B0604030504040204" pitchFamily="34" charset="0"/>
                <a:cs typeface="Verdana" panose="020B0604030504040204" pitchFamily="34" charset="0"/>
              </a:rPr>
              <a:t>Actos y resoluciones de las autoridades administrativas y jurisdicciones de las entidades federativas;</a:t>
            </a:r>
          </a:p>
          <a:p>
            <a:pPr marL="742950" lvl="1" indent="-285750" algn="just">
              <a:lnSpc>
                <a:spcPct val="150000"/>
              </a:lnSpc>
              <a:buFont typeface="Wingdings" panose="05000000000000000000" pitchFamily="2" charset="2"/>
              <a:buChar char="Ø"/>
              <a:defRPr/>
            </a:pPr>
            <a:endParaRPr lang="es-MX" altLang="es-MX" sz="1600" b="0" dirty="0">
              <a:latin typeface="Verdana" panose="020B0604030504040204" pitchFamily="34" charset="0"/>
              <a:ea typeface="Verdana" panose="020B0604030504040204" pitchFamily="34" charset="0"/>
              <a:cs typeface="Verdana" panose="020B0604030504040204" pitchFamily="34" charset="0"/>
            </a:endParaRPr>
          </a:p>
          <a:p>
            <a:pPr marL="742950" lvl="1" indent="-285750" algn="just">
              <a:lnSpc>
                <a:spcPct val="150000"/>
              </a:lnSpc>
              <a:buFont typeface="Wingdings" panose="05000000000000000000" pitchFamily="2" charset="2"/>
              <a:buChar char="Ø"/>
              <a:defRPr/>
            </a:pPr>
            <a:r>
              <a:rPr lang="es-MX" altLang="es-MX" sz="1600" b="0" dirty="0">
                <a:latin typeface="Verdana" panose="020B0604030504040204" pitchFamily="34" charset="0"/>
                <a:ea typeface="Verdana" panose="020B0604030504040204" pitchFamily="34" charset="0"/>
                <a:cs typeface="Verdana" panose="020B0604030504040204" pitchFamily="34" charset="0"/>
              </a:rPr>
              <a:t>Actos y resoluciones que atenten contra los derechos político-electorales de los ciudadanos;</a:t>
            </a:r>
          </a:p>
          <a:p>
            <a:pPr marL="742950" lvl="1" indent="-285750" algn="just">
              <a:lnSpc>
                <a:spcPct val="150000"/>
              </a:lnSpc>
              <a:buFont typeface="Wingdings" panose="05000000000000000000" pitchFamily="2" charset="2"/>
              <a:buChar char="Ø"/>
              <a:defRPr/>
            </a:pPr>
            <a:endParaRPr lang="es-MX" altLang="es-MX" sz="1600" b="0" dirty="0">
              <a:latin typeface="Verdana" panose="020B0604030504040204" pitchFamily="34" charset="0"/>
              <a:ea typeface="Verdana" panose="020B0604030504040204" pitchFamily="34" charset="0"/>
              <a:cs typeface="Verdana" panose="020B0604030504040204" pitchFamily="34" charset="0"/>
            </a:endParaRPr>
          </a:p>
          <a:p>
            <a:pPr marL="742950" lvl="1" indent="-285750" algn="just">
              <a:lnSpc>
                <a:spcPct val="150000"/>
              </a:lnSpc>
              <a:buFont typeface="Wingdings" panose="05000000000000000000" pitchFamily="2" charset="2"/>
              <a:buChar char="Ø"/>
              <a:defRPr/>
            </a:pPr>
            <a:r>
              <a:rPr lang="es-MX" altLang="es-MX" sz="1600" b="0" dirty="0">
                <a:latin typeface="Verdana" panose="020B0604030504040204" pitchFamily="34" charset="0"/>
                <a:ea typeface="Verdana" panose="020B0604030504040204" pitchFamily="34" charset="0"/>
                <a:cs typeface="Verdana" panose="020B0604030504040204" pitchFamily="34" charset="0"/>
              </a:rPr>
              <a:t>Conflictos laborales en el IFE y en los Tribunales Estatales</a:t>
            </a:r>
          </a:p>
        </p:txBody>
      </p:sp>
    </p:spTree>
    <p:extLst>
      <p:ext uri="{BB962C8B-B14F-4D97-AF65-F5344CB8AC3E}">
        <p14:creationId xmlns:p14="http://schemas.microsoft.com/office/powerpoint/2010/main" val="928953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uadroTexto 5"/>
          <p:cNvSpPr txBox="1">
            <a:spLocks noChangeArrowheads="1"/>
          </p:cNvSpPr>
          <p:nvPr/>
        </p:nvSpPr>
        <p:spPr bwMode="auto">
          <a:xfrm>
            <a:off x="539750" y="1127125"/>
            <a:ext cx="8208963"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lvl="1">
              <a:lnSpc>
                <a:spcPct val="150000"/>
              </a:lnSpc>
            </a:pPr>
            <a:r>
              <a:rPr lang="es-MX" altLang="es-MX" sz="1600" b="0">
                <a:latin typeface="Verdana" panose="020B0604030504040204" pitchFamily="34" charset="0"/>
              </a:rPr>
              <a:t>En 1996 se aprobó la Ley General del Sistema de Medios de Impugnación en Materia Electoral. </a:t>
            </a:r>
          </a:p>
          <a:p>
            <a:pPr lvl="1">
              <a:lnSpc>
                <a:spcPct val="150000"/>
              </a:lnSpc>
            </a:pPr>
            <a:endParaRPr lang="es-MX" altLang="es-MX" sz="1600" b="0">
              <a:latin typeface="Verdana" panose="020B0604030504040204" pitchFamily="34" charset="0"/>
            </a:endParaRPr>
          </a:p>
          <a:p>
            <a:pPr lvl="1" algn="just">
              <a:lnSpc>
                <a:spcPct val="150000"/>
              </a:lnSpc>
            </a:pPr>
            <a:r>
              <a:rPr lang="es-MX" altLang="es-MX" sz="1600" b="0">
                <a:latin typeface="Verdana" panose="020B0604030504040204" pitchFamily="34" charset="0"/>
              </a:rPr>
              <a:t>Esta ley estableció un sistema de medios de impugnación donde todos los actos y resoluciones de las autoridades electorales puedan ser impugnados a efecto de sujetarlos a los principios de constitucionalidad y de legalidad.</a:t>
            </a:r>
          </a:p>
          <a:p>
            <a:pPr lvl="1" algn="just">
              <a:lnSpc>
                <a:spcPct val="150000"/>
              </a:lnSpc>
            </a:pPr>
            <a:endParaRPr lang="es-MX" altLang="es-MX" sz="1600" b="0">
              <a:latin typeface="Verdana" panose="020B0604030504040204" pitchFamily="34" charset="0"/>
            </a:endParaRPr>
          </a:p>
          <a:p>
            <a:pPr lvl="1" algn="just">
              <a:lnSpc>
                <a:spcPct val="150000"/>
              </a:lnSpc>
            </a:pPr>
            <a:r>
              <a:rPr lang="es-MX" altLang="es-MX" sz="1600">
                <a:latin typeface="Verdana" panose="020B0604030504040204" pitchFamily="34" charset="0"/>
              </a:rPr>
              <a:t>Para ese tiempo, el sistema se integró por:</a:t>
            </a:r>
          </a:p>
          <a:p>
            <a:pPr lvl="1">
              <a:lnSpc>
                <a:spcPct val="150000"/>
              </a:lnSpc>
            </a:pPr>
            <a:endParaRPr lang="es-MX" altLang="es-MX" sz="1600" b="0">
              <a:latin typeface="Verdana" panose="020B0604030504040204" pitchFamily="34" charset="0"/>
            </a:endParaRPr>
          </a:p>
          <a:p>
            <a:pPr lvl="1">
              <a:lnSpc>
                <a:spcPct val="150000"/>
              </a:lnSpc>
            </a:pPr>
            <a:r>
              <a:rPr lang="es-MX" altLang="es-MX" sz="1600" b="0">
                <a:latin typeface="Verdana" panose="020B0604030504040204" pitchFamily="34" charset="0"/>
              </a:rPr>
              <a:t>Recurso de revisión / Recurso de apelación / Juicio de inconformidad / </a:t>
            </a:r>
          </a:p>
          <a:p>
            <a:pPr lvl="1">
              <a:lnSpc>
                <a:spcPct val="150000"/>
              </a:lnSpc>
            </a:pPr>
            <a:r>
              <a:rPr lang="es-MX" altLang="es-MX" sz="1600" b="0">
                <a:latin typeface="Verdana" panose="020B0604030504040204" pitchFamily="34" charset="0"/>
              </a:rPr>
              <a:t>Recuso de reconsideración / JDC / JRC / Juicio para dirimir conflictos o diferencias laborales entre el IFE y sus servidores.</a:t>
            </a:r>
          </a:p>
        </p:txBody>
      </p:sp>
    </p:spTree>
    <p:extLst>
      <p:ext uri="{BB962C8B-B14F-4D97-AF65-F5344CB8AC3E}">
        <p14:creationId xmlns:p14="http://schemas.microsoft.com/office/powerpoint/2010/main" val="2833562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uadroTexto 5"/>
          <p:cNvSpPr txBox="1">
            <a:spLocks noChangeArrowheads="1"/>
          </p:cNvSpPr>
          <p:nvPr/>
        </p:nvSpPr>
        <p:spPr bwMode="auto">
          <a:xfrm>
            <a:off x="539750" y="984250"/>
            <a:ext cx="8208963"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r>
              <a:rPr lang="es-MX" altLang="es-MX" sz="1600" b="0">
                <a:latin typeface="Verdana" panose="020B0604030504040204" pitchFamily="34" charset="0"/>
              </a:rPr>
              <a:t>Para los comicios federales de 1997 El TEPJF recibió </a:t>
            </a:r>
            <a:r>
              <a:rPr lang="es-MX" altLang="es-MX" sz="1600">
                <a:latin typeface="Verdana" panose="020B0604030504040204" pitchFamily="34" charset="0"/>
              </a:rPr>
              <a:t>8,138 recursos </a:t>
            </a:r>
            <a:r>
              <a:rPr lang="es-MX" altLang="es-MX" sz="1600" b="0">
                <a:latin typeface="Verdana" panose="020B0604030504040204" pitchFamily="34" charset="0"/>
              </a:rPr>
              <a:t>de impugnación, de los cuales </a:t>
            </a:r>
            <a:r>
              <a:rPr lang="es-MX" altLang="es-MX" sz="1600">
                <a:latin typeface="Verdana" panose="020B0604030504040204" pitchFamily="34" charset="0"/>
              </a:rPr>
              <a:t>7,543 fueron JDC</a:t>
            </a:r>
            <a:r>
              <a:rPr lang="es-MX" altLang="es-MX" sz="1600" b="0">
                <a:latin typeface="Verdana" panose="020B0604030504040204" pitchFamily="34" charset="0"/>
              </a:rPr>
              <a:t>; 194 juicios de inconformidad; </a:t>
            </a:r>
            <a:r>
              <a:rPr lang="es-MX" altLang="es-MX" sz="1600">
                <a:latin typeface="Verdana" panose="020B0604030504040204" pitchFamily="34" charset="0"/>
              </a:rPr>
              <a:t>215 JRC</a:t>
            </a:r>
            <a:r>
              <a:rPr lang="es-MX" altLang="es-MX" sz="1600" b="0">
                <a:latin typeface="Verdana" panose="020B0604030504040204" pitchFamily="34" charset="0"/>
              </a:rPr>
              <a:t>, y el resto fueron otro tipo de recursos.</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Se inauguró plenamente el sistema de judicialización electoral.</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1996 fue el año de la autonomía total del IFE: se retiró el derecho a voto a Partidos y a sus representantes; los 9 consejeros serían nombrados con el consenso de las fuerzas políticas representadas en la cámara de diputados.</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La  reforma aumentó el porcentaje a 2% para que los Partidos tuvieran derecho de ingresar diputados al Congreso.</a:t>
            </a:r>
          </a:p>
          <a:p>
            <a:pPr algn="just">
              <a:lnSpc>
                <a:spcPct val="150000"/>
              </a:lnSpc>
              <a:buFont typeface="Arial" panose="020B0604020202020204" pitchFamily="34" charset="0"/>
              <a:buChar char="•"/>
            </a:pPr>
            <a:endParaRPr lang="es-MX" altLang="es-MX" sz="1600" b="0">
              <a:latin typeface="Verdana" panose="020B0604030504040204" pitchFamily="34" charset="0"/>
            </a:endParaRPr>
          </a:p>
        </p:txBody>
      </p:sp>
    </p:spTree>
    <p:extLst>
      <p:ext uri="{BB962C8B-B14F-4D97-AF65-F5344CB8AC3E}">
        <p14:creationId xmlns:p14="http://schemas.microsoft.com/office/powerpoint/2010/main" val="3472027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uadroTexto 5"/>
          <p:cNvSpPr txBox="1">
            <a:spLocks noChangeArrowheads="1"/>
          </p:cNvSpPr>
          <p:nvPr/>
        </p:nvSpPr>
        <p:spPr bwMode="auto">
          <a:xfrm>
            <a:off x="468313" y="1087438"/>
            <a:ext cx="8207375"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r>
              <a:rPr lang="es-MX" altLang="es-MX" sz="1600" b="0">
                <a:latin typeface="Verdana" panose="020B0604030504040204" pitchFamily="34" charset="0"/>
              </a:rPr>
              <a:t>1996 definió distribuir el financiamiento público así: 70% de la bolsa conforme a la votación y el otro  30% de manera igualitaria para todos los Partidos con registro.</a:t>
            </a:r>
          </a:p>
          <a:p>
            <a:pPr algn="just">
              <a:lnSpc>
                <a:spcPct val="150000"/>
              </a:lnSpc>
              <a:buFont typeface="Arial" panose="020B0604020202020204" pitchFamily="34" charset="0"/>
              <a:buChar char="•"/>
            </a:pPr>
            <a:endParaRPr lang="es-MX" altLang="es-MX" sz="8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Se establecieron </a:t>
            </a:r>
            <a:r>
              <a:rPr lang="es-MX" altLang="es-MX" sz="1600">
                <a:latin typeface="Verdana" panose="020B0604030504040204" pitchFamily="34" charset="0"/>
              </a:rPr>
              <a:t>topes de gastos de campaña </a:t>
            </a:r>
            <a:r>
              <a:rPr lang="es-MX" altLang="es-MX" sz="1600" b="0">
                <a:latin typeface="Verdana" panose="020B0604030504040204" pitchFamily="34" charset="0"/>
              </a:rPr>
              <a:t>con restricciones respecto de las aportaciones de los privados.</a:t>
            </a:r>
          </a:p>
          <a:p>
            <a:pPr algn="just">
              <a:lnSpc>
                <a:spcPct val="150000"/>
              </a:lnSpc>
              <a:buFont typeface="Arial" panose="020B0604020202020204" pitchFamily="34" charset="0"/>
              <a:buChar char="•"/>
            </a:pPr>
            <a:endParaRPr lang="es-MX" altLang="es-MX" sz="800" b="0">
              <a:latin typeface="Verdana" panose="020B0604030504040204" pitchFamily="34" charset="0"/>
            </a:endParaRPr>
          </a:p>
          <a:p>
            <a:pPr algn="just">
              <a:lnSpc>
                <a:spcPct val="150000"/>
              </a:lnSpc>
              <a:buFont typeface="Arial" panose="020B0604020202020204" pitchFamily="34" charset="0"/>
              <a:buChar char="•"/>
            </a:pPr>
            <a:r>
              <a:rPr lang="es-MX" altLang="es-MX" sz="1600">
                <a:latin typeface="Verdana" panose="020B0604030504040204" pitchFamily="34" charset="0"/>
              </a:rPr>
              <a:t>Se fortalecieron los mecanismos de fiscalización.</a:t>
            </a:r>
          </a:p>
          <a:p>
            <a:pPr algn="just">
              <a:lnSpc>
                <a:spcPct val="150000"/>
              </a:lnSpc>
              <a:buFont typeface="Arial" panose="020B0604020202020204" pitchFamily="34" charset="0"/>
              <a:buChar char="•"/>
            </a:pPr>
            <a:endParaRPr lang="es-MX" altLang="es-MX" sz="8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Se impuso un techo a la sobrerrepresentación. Ningún Partido podría tener 8% más de escaños respecto de su votación obtenida en las urnas.</a:t>
            </a:r>
          </a:p>
          <a:p>
            <a:pPr algn="just">
              <a:lnSpc>
                <a:spcPct val="150000"/>
              </a:lnSpc>
              <a:buFont typeface="Arial" panose="020B0604020202020204" pitchFamily="34" charset="0"/>
              <a:buChar char="•"/>
            </a:pPr>
            <a:endParaRPr lang="es-MX" altLang="es-MX" sz="8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Más facultades a la ALDF. El otrora DF (hoy CDMX) se disputó en las urnas (1997-elección organizada por el IFE) mediante la elección directa de su Jefe de Gobierno.</a:t>
            </a:r>
          </a:p>
        </p:txBody>
      </p:sp>
    </p:spTree>
    <p:extLst>
      <p:ext uri="{BB962C8B-B14F-4D97-AF65-F5344CB8AC3E}">
        <p14:creationId xmlns:p14="http://schemas.microsoft.com/office/powerpoint/2010/main" val="983540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uadroTexto 1"/>
          <p:cNvSpPr txBox="1">
            <a:spLocks noChangeArrowheads="1"/>
          </p:cNvSpPr>
          <p:nvPr/>
        </p:nvSpPr>
        <p:spPr bwMode="auto">
          <a:xfrm>
            <a:off x="395288" y="1268413"/>
            <a:ext cx="8497887"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r>
              <a:rPr lang="es-MX" altLang="es-MX" sz="1600" b="0">
                <a:latin typeface="Verdana" panose="020B0604030504040204" pitchFamily="34" charset="0"/>
              </a:rPr>
              <a:t>2006: año de la competencia más cerrada en la historia, la diferencia fue de .56% de punto porcentual entre el 1ro y 2do lugar por la Presidencia.</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Las campañas políticas se desarrollaron con intensidad en medios masivos como la radio y la televisión.</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Ante huecos legales no resueltos, el presidente Vicente Fox comenzó a tener un abierto activismo político para incidir en las preferencias del electorado:</a:t>
            </a:r>
          </a:p>
          <a:p>
            <a:pPr algn="just">
              <a:lnSpc>
                <a:spcPct val="150000"/>
              </a:lnSpc>
              <a:buFont typeface="Arial" panose="020B0604020202020204" pitchFamily="34" charset="0"/>
              <a:buChar char="•"/>
            </a:pPr>
            <a:endParaRPr lang="es-MX" altLang="es-MX" sz="800" b="0">
              <a:latin typeface="Verdana" panose="020B0604030504040204" pitchFamily="34" charset="0"/>
            </a:endParaRPr>
          </a:p>
          <a:p>
            <a:pPr lvl="1" algn="just">
              <a:lnSpc>
                <a:spcPct val="150000"/>
              </a:lnSpc>
              <a:buFont typeface="Arial" panose="020B0604020202020204" pitchFamily="34" charset="0"/>
              <a:buChar char="•"/>
            </a:pPr>
            <a:r>
              <a:rPr lang="es-MX" altLang="es-MX" sz="1600" b="0">
                <a:latin typeface="Verdana" panose="020B0604030504040204" pitchFamily="34" charset="0"/>
              </a:rPr>
              <a:t>Utilizó 1,709 millones de pesos del erario público</a:t>
            </a:r>
          </a:p>
          <a:p>
            <a:pPr lvl="1" algn="just">
              <a:lnSpc>
                <a:spcPct val="150000"/>
              </a:lnSpc>
              <a:buFont typeface="Arial" panose="020B0604020202020204" pitchFamily="34" charset="0"/>
              <a:buChar char="•"/>
            </a:pPr>
            <a:r>
              <a:rPr lang="es-MX" altLang="es-MX" sz="1600" b="0">
                <a:latin typeface="Verdana" panose="020B0604030504040204" pitchFamily="34" charset="0"/>
              </a:rPr>
              <a:t>Casi medio millón de sptos</a:t>
            </a:r>
          </a:p>
          <a:p>
            <a:pPr lvl="1" algn="just">
              <a:lnSpc>
                <a:spcPct val="150000"/>
              </a:lnSpc>
              <a:buFont typeface="Arial" panose="020B0604020202020204" pitchFamily="34" charset="0"/>
              <a:buChar char="•"/>
            </a:pPr>
            <a:r>
              <a:rPr lang="es-MX" altLang="es-MX" sz="1600" b="0">
                <a:latin typeface="Verdana" panose="020B0604030504040204" pitchFamily="34" charset="0"/>
              </a:rPr>
              <a:t>Ofensiva verbal contra AMLO en al menos 200 discursos</a:t>
            </a:r>
          </a:p>
        </p:txBody>
      </p:sp>
      <p:sp>
        <p:nvSpPr>
          <p:cNvPr id="45059" name="Rectángulo 2"/>
          <p:cNvSpPr>
            <a:spLocks noChangeArrowheads="1"/>
          </p:cNvSpPr>
          <p:nvPr/>
        </p:nvSpPr>
        <p:spPr bwMode="auto">
          <a:xfrm>
            <a:off x="2124075" y="333375"/>
            <a:ext cx="6840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r"/>
            <a:r>
              <a:rPr lang="es-MX" altLang="es-MX" sz="1800">
                <a:solidFill>
                  <a:srgbClr val="CC0099"/>
                </a:solidFill>
              </a:rPr>
              <a:t>2007: Se crea el modelo de comunicación política y el IFE lo administra, se fortalece la fiscalización partidaria</a:t>
            </a:r>
          </a:p>
        </p:txBody>
      </p:sp>
    </p:spTree>
    <p:extLst>
      <p:ext uri="{BB962C8B-B14F-4D97-AF65-F5344CB8AC3E}">
        <p14:creationId xmlns:p14="http://schemas.microsoft.com/office/powerpoint/2010/main" val="3462948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uadroTexto 5"/>
          <p:cNvSpPr txBox="1">
            <a:spLocks noChangeArrowheads="1"/>
          </p:cNvSpPr>
          <p:nvPr/>
        </p:nvSpPr>
        <p:spPr bwMode="auto">
          <a:xfrm>
            <a:off x="468313" y="1052513"/>
            <a:ext cx="8207375" cy="5262562"/>
          </a:xfrm>
          <a:prstGeom prst="rect">
            <a:avLst/>
          </a:prstGeom>
          <a:noFill/>
        </p:spPr>
        <p:txBody>
          <a:bodyPr>
            <a:spAutoFit/>
          </a:bodyPr>
          <a:lstStyle>
            <a:defPPr>
              <a:defRPr lang="es-ES_tradnl"/>
            </a:defPPr>
            <a:lvl1pPr marL="285750" indent="-285750" algn="just">
              <a:lnSpc>
                <a:spcPct val="150000"/>
              </a:lnSpc>
              <a:buFont typeface="Arial" panose="020B0604020202020204" pitchFamily="34" charset="0"/>
              <a:buChar char="•"/>
              <a:defRPr sz="1600" b="0">
                <a:latin typeface="Verdana" panose="020B0604030504040204" pitchFamily="34" charset="0"/>
                <a:ea typeface="Verdana" panose="020B0604030504040204" pitchFamily="34" charset="0"/>
                <a:cs typeface="Verdana" panose="020B0604030504040204" pitchFamily="34" charset="0"/>
              </a:defRPr>
            </a:lvl1pPr>
            <a:lvl2pPr marL="742950" lvl="1" indent="-285750" algn="just">
              <a:lnSpc>
                <a:spcPct val="150000"/>
              </a:lnSpc>
              <a:buFont typeface="Arial" panose="020B0604020202020204" pitchFamily="34" charset="0"/>
              <a:buChar char="•"/>
              <a:defRPr sz="1600" b="0">
                <a:latin typeface="Verdana" panose="020B0604030504040204" pitchFamily="34" charset="0"/>
                <a:ea typeface="Verdana" panose="020B0604030504040204" pitchFamily="34" charset="0"/>
                <a:cs typeface="Verdana" panose="020B0604030504040204" pitchFamily="34" charset="0"/>
              </a:defRPr>
            </a:lvl2pPr>
          </a:lstStyle>
          <a:p>
            <a:pPr>
              <a:defRPr/>
            </a:pPr>
            <a:r>
              <a:rPr lang="es-MX" altLang="es-MX" dirty="0" smtClean="0"/>
              <a:t>Los medios mostraron que CCE financió la difusión de un paquete de spots, que favorecían al candidato del PAN por $136 millones 476 mil 555.</a:t>
            </a:r>
          </a:p>
          <a:p>
            <a:pPr>
              <a:defRPr/>
            </a:pPr>
            <a:endParaRPr lang="es-MX" altLang="es-MX" dirty="0" smtClean="0"/>
          </a:p>
          <a:p>
            <a:pPr>
              <a:defRPr/>
            </a:pPr>
            <a:r>
              <a:rPr lang="es-MX" altLang="es-MX" dirty="0" smtClean="0"/>
              <a:t>Luis Carlos Ugalde, sostiene que gracias a la realización del monitoreo de spots en radio y televisión desarrollado por IBOPE, se detectó la difusión de más de 700 mil spots en radio y TV durante las campañas, de los cuales unos 281 mil no podían ser acreditados por los partidos y coaliciones.</a:t>
            </a:r>
          </a:p>
          <a:p>
            <a:pPr>
              <a:defRPr/>
            </a:pPr>
            <a:endParaRPr lang="es-MX" altLang="es-MX" dirty="0" smtClean="0"/>
          </a:p>
          <a:p>
            <a:pPr>
              <a:defRPr/>
            </a:pPr>
            <a:r>
              <a:rPr lang="es-MX" altLang="es-MX" dirty="0" smtClean="0"/>
              <a:t>Durante las campañas presidenciales 2006, en propaganda en Radio y Televisión, los Partidos reportaron gastos por:</a:t>
            </a:r>
          </a:p>
          <a:p>
            <a:pPr>
              <a:defRPr/>
            </a:pPr>
            <a:endParaRPr lang="es-MX" altLang="es-MX" sz="800" dirty="0" smtClean="0"/>
          </a:p>
          <a:p>
            <a:pPr lvl="1">
              <a:defRPr/>
            </a:pPr>
            <a:r>
              <a:rPr lang="es-MX" altLang="es-MX" dirty="0" smtClean="0"/>
              <a:t>El PAN $356 millones 390 mil 371;</a:t>
            </a:r>
          </a:p>
          <a:p>
            <a:pPr lvl="1">
              <a:defRPr/>
            </a:pPr>
            <a:endParaRPr lang="es-MX" altLang="es-MX" sz="800" dirty="0" smtClean="0"/>
          </a:p>
          <a:p>
            <a:pPr lvl="1">
              <a:defRPr/>
            </a:pPr>
            <a:r>
              <a:rPr lang="es-MX" altLang="es-MX" dirty="0" smtClean="0"/>
              <a:t>La Alianza por México $415 millones 359 mil 567;</a:t>
            </a:r>
          </a:p>
          <a:p>
            <a:pPr marL="0" indent="0">
              <a:buFont typeface="Arial" panose="020B0604020202020204" pitchFamily="34" charset="0"/>
              <a:buNone/>
              <a:defRPr/>
            </a:pPr>
            <a:endParaRPr lang="es-MX" altLang="es-MX" sz="800" dirty="0" smtClean="0"/>
          </a:p>
        </p:txBody>
      </p:sp>
    </p:spTree>
    <p:extLst>
      <p:ext uri="{BB962C8B-B14F-4D97-AF65-F5344CB8AC3E}">
        <p14:creationId xmlns:p14="http://schemas.microsoft.com/office/powerpoint/2010/main" val="1959716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528" y="692696"/>
            <a:ext cx="8208963" cy="5855193"/>
          </a:xfrm>
          <a:prstGeom prst="rect">
            <a:avLst/>
          </a:prstGeom>
        </p:spPr>
        <p:txBody>
          <a:bodyPr>
            <a:spAutoFit/>
          </a:bodyPr>
          <a:lstStyle/>
          <a:p>
            <a:pPr marL="285750" indent="-285750" algn="just">
              <a:lnSpc>
                <a:spcPct val="150000"/>
              </a:lnSpc>
              <a:spcAft>
                <a:spcPts val="0"/>
              </a:spcAft>
              <a:buFont typeface="Arial" panose="020B0604020202020204" pitchFamily="34" charset="0"/>
              <a:buChar char="•"/>
              <a:defRPr/>
            </a:pPr>
            <a:r>
              <a:rPr lang="es-MX" b="0" dirty="0">
                <a:latin typeface="+mj-lt"/>
                <a:ea typeface="Noto Sans CJK SC Regular"/>
                <a:cs typeface="FreeSans"/>
              </a:rPr>
              <a:t>En los últimos 70 años se han generado cambios de profunda significación socio-política en la dirección de democratizar nuestra vida y espacios públicos. </a:t>
            </a:r>
          </a:p>
          <a:p>
            <a:pPr marL="285750" indent="-285750" algn="just">
              <a:lnSpc>
                <a:spcPct val="150000"/>
              </a:lnSpc>
              <a:spcAft>
                <a:spcPts val="0"/>
              </a:spcAft>
              <a:buFont typeface="Arial" panose="020B0604020202020204" pitchFamily="34" charset="0"/>
              <a:buChar char="•"/>
              <a:defRPr/>
            </a:pPr>
            <a:endParaRPr lang="es-MX" b="0" dirty="0">
              <a:latin typeface="+mj-lt"/>
              <a:ea typeface="Noto Sans CJK SC Regular"/>
              <a:cs typeface="FreeSans"/>
            </a:endParaRPr>
          </a:p>
          <a:p>
            <a:pPr marL="285750" indent="-285750" algn="just">
              <a:lnSpc>
                <a:spcPct val="150000"/>
              </a:lnSpc>
              <a:spcAft>
                <a:spcPts val="0"/>
              </a:spcAft>
              <a:buFont typeface="Arial" panose="020B0604020202020204" pitchFamily="34" charset="0"/>
              <a:buChar char="•"/>
              <a:defRPr/>
            </a:pPr>
            <a:r>
              <a:rPr lang="es-MX" b="0" dirty="0">
                <a:latin typeface="+mj-lt"/>
                <a:ea typeface="Noto Sans CJK SC Regular"/>
                <a:cs typeface="FreeSans"/>
              </a:rPr>
              <a:t>Iniciamos la marcha partiendo de un espacio público cuyos actores principalísimos eran el Presidente de la República y su Partido hegemónico, luego dimos pasos hacia la democratización …</a:t>
            </a:r>
          </a:p>
          <a:p>
            <a:pPr marL="285750" indent="-285750" algn="just">
              <a:lnSpc>
                <a:spcPct val="150000"/>
              </a:lnSpc>
              <a:spcAft>
                <a:spcPts val="0"/>
              </a:spcAft>
              <a:buFont typeface="Arial" panose="020B0604020202020204" pitchFamily="34" charset="0"/>
              <a:buChar char="•"/>
              <a:defRPr/>
            </a:pPr>
            <a:endParaRPr lang="es-MX" b="0" dirty="0">
              <a:latin typeface="+mj-lt"/>
              <a:ea typeface="Noto Sans CJK SC Regular"/>
              <a:cs typeface="FreeSans"/>
            </a:endParaRPr>
          </a:p>
          <a:p>
            <a:pPr marL="285750" indent="-285750" algn="just">
              <a:lnSpc>
                <a:spcPct val="150000"/>
              </a:lnSpc>
              <a:spcAft>
                <a:spcPts val="0"/>
              </a:spcAft>
              <a:buFont typeface="Arial" panose="020B0604020202020204" pitchFamily="34" charset="0"/>
              <a:buChar char="•"/>
              <a:defRPr/>
            </a:pPr>
            <a:r>
              <a:rPr lang="es-MX" b="0" dirty="0">
                <a:latin typeface="+mj-lt"/>
                <a:ea typeface="Noto Sans CJK SC Regular"/>
                <a:cs typeface="FreeSans"/>
              </a:rPr>
              <a:t>Avanzando en esa dirección vimos poco a poco que los actores políticos crecían en número y se diversificaban: hoy forjan la historia los gobiernos y los ciudadanos.</a:t>
            </a:r>
          </a:p>
          <a:p>
            <a:pPr marL="285750" indent="-285750" algn="just">
              <a:lnSpc>
                <a:spcPct val="150000"/>
              </a:lnSpc>
              <a:spcAft>
                <a:spcPts val="0"/>
              </a:spcAft>
              <a:buFont typeface="Arial" panose="020B0604020202020204" pitchFamily="34" charset="0"/>
              <a:buChar char="•"/>
              <a:defRPr/>
            </a:pPr>
            <a:r>
              <a:rPr lang="es-MX" b="0" dirty="0">
                <a:latin typeface="+mj-lt"/>
                <a:ea typeface="Noto Sans CJK SC Regular"/>
                <a:cs typeface="FreeSans"/>
              </a:rPr>
              <a:t> </a:t>
            </a:r>
          </a:p>
          <a:p>
            <a:pPr marL="285750" indent="-285750" algn="just">
              <a:lnSpc>
                <a:spcPct val="150000"/>
              </a:lnSpc>
              <a:spcAft>
                <a:spcPts val="0"/>
              </a:spcAft>
              <a:buFont typeface="Arial" panose="020B0604020202020204" pitchFamily="34" charset="0"/>
              <a:buChar char="•"/>
              <a:defRPr/>
            </a:pPr>
            <a:r>
              <a:rPr lang="es-MX" b="0" dirty="0">
                <a:latin typeface="+mj-lt"/>
                <a:ea typeface="Noto Sans CJK SC Regular"/>
                <a:cs typeface="FreeSans"/>
              </a:rPr>
              <a:t>Algunos de los cambios evolutivos tienen su origen en 1946 y siguieron en el tiempo a través de 11 reformas, veamos.</a:t>
            </a:r>
          </a:p>
        </p:txBody>
      </p:sp>
    </p:spTree>
    <p:extLst>
      <p:ext uri="{BB962C8B-B14F-4D97-AF65-F5344CB8AC3E}">
        <p14:creationId xmlns:p14="http://schemas.microsoft.com/office/powerpoint/2010/main" val="3977226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uadroTexto 5"/>
          <p:cNvSpPr txBox="1">
            <a:spLocks noChangeArrowheads="1"/>
          </p:cNvSpPr>
          <p:nvPr/>
        </p:nvSpPr>
        <p:spPr bwMode="auto">
          <a:xfrm>
            <a:off x="395288" y="981075"/>
            <a:ext cx="82089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lvl="1" algn="just">
              <a:lnSpc>
                <a:spcPct val="150000"/>
              </a:lnSpc>
              <a:buFont typeface="Arial" panose="020B0604020202020204" pitchFamily="34" charset="0"/>
              <a:buChar char="•"/>
            </a:pPr>
            <a:r>
              <a:rPr lang="es-MX" altLang="es-MX" sz="1600" b="0">
                <a:latin typeface="Verdana" panose="020B0604030504040204" pitchFamily="34" charset="0"/>
              </a:rPr>
              <a:t>La COA. Por el Bien de Todos: $423 millones 168 mil 216;</a:t>
            </a:r>
          </a:p>
          <a:p>
            <a:pPr lvl="1" algn="just">
              <a:lnSpc>
                <a:spcPct val="150000"/>
              </a:lnSpc>
              <a:buFont typeface="Arial" panose="020B0604020202020204" pitchFamily="34" charset="0"/>
              <a:buChar char="•"/>
            </a:pPr>
            <a:endParaRPr lang="es-MX" altLang="es-MX" sz="800" b="0">
              <a:latin typeface="Verdana" panose="020B0604030504040204" pitchFamily="34" charset="0"/>
            </a:endParaRPr>
          </a:p>
          <a:p>
            <a:pPr lvl="1" algn="just">
              <a:lnSpc>
                <a:spcPct val="150000"/>
              </a:lnSpc>
              <a:buFont typeface="Arial" panose="020B0604020202020204" pitchFamily="34" charset="0"/>
              <a:buChar char="•"/>
            </a:pPr>
            <a:r>
              <a:rPr lang="es-MX" altLang="es-MX" sz="1600" b="0">
                <a:latin typeface="Verdana" panose="020B0604030504040204" pitchFamily="34" charset="0"/>
              </a:rPr>
              <a:t>El Partido Nueva Alianza $34 millones 370 mil 509 y</a:t>
            </a:r>
          </a:p>
          <a:p>
            <a:pPr lvl="1" algn="just">
              <a:lnSpc>
                <a:spcPct val="150000"/>
              </a:lnSpc>
              <a:buFont typeface="Arial" panose="020B0604020202020204" pitchFamily="34" charset="0"/>
              <a:buChar char="•"/>
            </a:pPr>
            <a:endParaRPr lang="es-MX" altLang="es-MX" sz="800" b="0">
              <a:latin typeface="Verdana" panose="020B0604030504040204" pitchFamily="34" charset="0"/>
            </a:endParaRPr>
          </a:p>
          <a:p>
            <a:pPr lvl="1" algn="just">
              <a:lnSpc>
                <a:spcPct val="150000"/>
              </a:lnSpc>
              <a:buFont typeface="Arial" panose="020B0604020202020204" pitchFamily="34" charset="0"/>
              <a:buChar char="•"/>
            </a:pPr>
            <a:r>
              <a:rPr lang="es-MX" altLang="es-MX" sz="1600" b="0">
                <a:latin typeface="Verdana" panose="020B0604030504040204" pitchFamily="34" charset="0"/>
              </a:rPr>
              <a:t>El Partido Alternativa Socialdemócrata y Campesina $43 millones 470 mil 194;</a:t>
            </a:r>
          </a:p>
          <a:p>
            <a:pPr lvl="1" algn="just">
              <a:lnSpc>
                <a:spcPct val="150000"/>
              </a:lnSpc>
              <a:buFont typeface="Arial" panose="020B0604020202020204" pitchFamily="34" charset="0"/>
              <a:buChar char="•"/>
            </a:pPr>
            <a:endParaRPr lang="es-MX" altLang="es-MX" sz="800" b="0">
              <a:latin typeface="Verdana" panose="020B0604030504040204" pitchFamily="34" charset="0"/>
            </a:endParaRPr>
          </a:p>
          <a:p>
            <a:pPr lvl="1" algn="just">
              <a:lnSpc>
                <a:spcPct val="150000"/>
              </a:lnSpc>
              <a:buFont typeface="Arial" panose="020B0604020202020204" pitchFamily="34" charset="0"/>
              <a:buChar char="•"/>
            </a:pPr>
            <a:r>
              <a:rPr lang="es-MX" altLang="es-MX" sz="1600" b="0">
                <a:latin typeface="Verdana" panose="020B0604030504040204" pitchFamily="34" charset="0"/>
              </a:rPr>
              <a:t>TOTAL: $1 mil 272 millones 758 mil 857.</a:t>
            </a:r>
          </a:p>
          <a:p>
            <a:pPr algn="just">
              <a:lnSpc>
                <a:spcPct val="150000"/>
              </a:lnSpc>
              <a:buFont typeface="Arial" panose="020B0604020202020204" pitchFamily="34" charset="0"/>
              <a:buChar char="•"/>
            </a:pPr>
            <a:endParaRPr lang="es-MX" altLang="es-MX" sz="800" b="0">
              <a:latin typeface="Verdana" panose="020B0604030504040204" pitchFamily="34" charset="0"/>
            </a:endParaRPr>
          </a:p>
          <a:p>
            <a:pPr algn="just">
              <a:lnSpc>
                <a:spcPct val="150000"/>
              </a:lnSpc>
              <a:buFont typeface="Arial" panose="020B0604020202020204" pitchFamily="34" charset="0"/>
              <a:buChar char="•"/>
            </a:pPr>
            <a:r>
              <a:rPr lang="es-MX" altLang="es-MX" sz="1600">
                <a:latin typeface="Verdana" panose="020B0604030504040204" pitchFamily="34" charset="0"/>
              </a:rPr>
              <a:t>La reforma 2007-2008 enfrentó el reto que imponía la indiscriminada intervención del dinero en las campañas.</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Pasada la elección, siguieron las tensiones políticas tanto en las instituciones como en las calles y plazas públicas.</a:t>
            </a:r>
          </a:p>
        </p:txBody>
      </p:sp>
    </p:spTree>
    <p:extLst>
      <p:ext uri="{BB962C8B-B14F-4D97-AF65-F5344CB8AC3E}">
        <p14:creationId xmlns:p14="http://schemas.microsoft.com/office/powerpoint/2010/main" val="10607477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uadroTexto 5"/>
          <p:cNvSpPr txBox="1">
            <a:spLocks noChangeArrowheads="1"/>
          </p:cNvSpPr>
          <p:nvPr/>
        </p:nvSpPr>
        <p:spPr bwMode="auto">
          <a:xfrm>
            <a:off x="250825" y="893763"/>
            <a:ext cx="8208963"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r>
              <a:rPr lang="es-MX" altLang="es-MX" sz="1600" b="0">
                <a:latin typeface="Verdana" panose="020B0604030504040204" pitchFamily="34" charset="0"/>
              </a:rPr>
              <a:t>El 13-noviembre-2007 se publicó en el DOF la reforma electoral, la cual produjo cambios importantes en la estructura y funcionamiento interno del IFE, </a:t>
            </a:r>
            <a:r>
              <a:rPr lang="es-MX" altLang="es-MX" sz="1600">
                <a:latin typeface="Verdana" panose="020B0604030504040204" pitchFamily="34" charset="0"/>
              </a:rPr>
              <a:t>creando la UFRPP, el CRyTV y la CQyD</a:t>
            </a:r>
          </a:p>
          <a:p>
            <a:pPr algn="just">
              <a:lnSpc>
                <a:spcPct val="150000"/>
              </a:lnSpc>
              <a:buFont typeface="Arial" panose="020B0604020202020204" pitchFamily="34" charset="0"/>
              <a:buChar char="•"/>
            </a:pPr>
            <a:endParaRPr lang="es-MX" altLang="es-MX" sz="8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Los aspectos centrales de la reforma:</a:t>
            </a:r>
          </a:p>
          <a:p>
            <a:pPr algn="just">
              <a:lnSpc>
                <a:spcPct val="150000"/>
              </a:lnSpc>
              <a:buFont typeface="Arial" panose="020B0604020202020204" pitchFamily="34" charset="0"/>
              <a:buChar char="•"/>
            </a:pPr>
            <a:endParaRPr lang="es-MX" altLang="es-MX" sz="800" b="0">
              <a:latin typeface="Verdana" panose="020B0604030504040204" pitchFamily="34" charset="0"/>
            </a:endParaRPr>
          </a:p>
          <a:p>
            <a:pPr algn="just">
              <a:lnSpc>
                <a:spcPct val="150000"/>
              </a:lnSpc>
              <a:buFont typeface="Arial" panose="020B0604020202020204" pitchFamily="34" charset="0"/>
              <a:buChar char="•"/>
            </a:pPr>
            <a:r>
              <a:rPr lang="es-MX" altLang="es-MX" sz="1500">
                <a:latin typeface="Verdana" panose="020B0604030504040204" pitchFamily="34" charset="0"/>
              </a:rPr>
              <a:t>Creación del modelo vigente de Comunicación Política, consistente en:</a:t>
            </a:r>
          </a:p>
          <a:p>
            <a:pPr algn="just">
              <a:lnSpc>
                <a:spcPct val="150000"/>
              </a:lnSpc>
              <a:buFont typeface="Arial" panose="020B0604020202020204" pitchFamily="34" charset="0"/>
              <a:buChar char="•"/>
            </a:pPr>
            <a:endParaRPr lang="es-MX" altLang="es-MX" sz="8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Establecer restricciones absolutas para cualquier persona de contratar espacios propagandísticos en radio y televisión.</a:t>
            </a:r>
          </a:p>
          <a:p>
            <a:pPr algn="just">
              <a:lnSpc>
                <a:spcPct val="150000"/>
              </a:lnSpc>
              <a:buFont typeface="Arial" panose="020B0604020202020204" pitchFamily="34" charset="0"/>
              <a:buChar char="•"/>
            </a:pPr>
            <a:endParaRPr lang="es-MX" altLang="es-MX" sz="8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Se establece que el IFE administre una dotación de tiempos gratuitos a los que tiene derecho el Estado Mexicano en todas las emisoras para ponerlos a disposición de las fuerzas políticas con el objeto de que éstas den a conocer sus ofertas de gestión pública; </a:t>
            </a:r>
          </a:p>
        </p:txBody>
      </p:sp>
    </p:spTree>
    <p:extLst>
      <p:ext uri="{BB962C8B-B14F-4D97-AF65-F5344CB8AC3E}">
        <p14:creationId xmlns:p14="http://schemas.microsoft.com/office/powerpoint/2010/main" val="1159447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50825" y="974725"/>
            <a:ext cx="8208963" cy="4524375"/>
          </a:xfrm>
          <a:prstGeom prst="rect">
            <a:avLst/>
          </a:prstGeom>
          <a:noFill/>
        </p:spPr>
        <p:txBody>
          <a:bodyPr>
            <a:spAutoFit/>
          </a:bodyPr>
          <a:lstStyle>
            <a:defPPr>
              <a:defRPr lang="es-ES_tradnl"/>
            </a:defPPr>
            <a:lvl1pPr marL="285750" indent="-285750" algn="just">
              <a:lnSpc>
                <a:spcPct val="150000"/>
              </a:lnSpc>
              <a:buFont typeface="Arial" panose="020B0604020202020204" pitchFamily="34" charset="0"/>
              <a:buChar char="•"/>
              <a:defRPr sz="1600" b="0">
                <a:latin typeface="Verdana" panose="020B0604030504040204" pitchFamily="34" charset="0"/>
                <a:ea typeface="Verdana" panose="020B0604030504040204" pitchFamily="34" charset="0"/>
                <a:cs typeface="Verdana" panose="020B0604030504040204" pitchFamily="34" charset="0"/>
              </a:defRPr>
            </a:lvl1pPr>
            <a:lvl2pPr lvl="1">
              <a:lnSpc>
                <a:spcPct val="150000"/>
              </a:lnSpc>
              <a:defRPr sz="1600" b="0">
                <a:latin typeface="Verdana" panose="020B0604030504040204" pitchFamily="34" charset="0"/>
                <a:ea typeface="Verdana" panose="020B0604030504040204" pitchFamily="34" charset="0"/>
                <a:cs typeface="Verdana" panose="020B0604030504040204" pitchFamily="34" charset="0"/>
              </a:defRPr>
            </a:lvl2pPr>
          </a:lstStyle>
          <a:p>
            <a:pPr>
              <a:defRPr/>
            </a:pPr>
            <a:r>
              <a:rPr lang="es-MX" dirty="0" smtClean="0"/>
              <a:t>Se prohibió que los gobiernos -salvo excepciones de emergencia, educación y salud- no compren o difundan publicidad institucional de ningún tipo durante las campañas electorales; </a:t>
            </a:r>
          </a:p>
          <a:p>
            <a:pPr>
              <a:defRPr/>
            </a:pPr>
            <a:endParaRPr lang="es-MX" dirty="0" smtClean="0"/>
          </a:p>
          <a:p>
            <a:pPr>
              <a:defRPr/>
            </a:pPr>
            <a:r>
              <a:rPr lang="es-MX" dirty="0" smtClean="0"/>
              <a:t>Se mandato la prohibición para que cualquier publicidad institucional no sea empleada para promoción personalizada de servidores públicos, es decir, que las campañas institucionales con cargo al erario se abstengan de incluir la imagen, el nombre o la voz de los funcionarios; </a:t>
            </a:r>
          </a:p>
          <a:p>
            <a:pPr marL="0" indent="0">
              <a:buFont typeface="Arial" panose="020B0604020202020204" pitchFamily="34" charset="0"/>
              <a:buNone/>
              <a:defRPr/>
            </a:pPr>
            <a:endParaRPr lang="es-MX" dirty="0" smtClean="0"/>
          </a:p>
          <a:p>
            <a:pPr>
              <a:defRPr/>
            </a:pPr>
            <a:r>
              <a:rPr lang="es-MX" dirty="0" smtClean="0"/>
              <a:t>Se ordenan los monitorear de contenidos noticiosos durante los procesos electorales, salvaguardando su libertad editorial, pero dando oportunidad a los ciudadanos de conocer eventuales prácticas de parcialidad informativa;</a:t>
            </a:r>
          </a:p>
        </p:txBody>
      </p:sp>
    </p:spTree>
    <p:extLst>
      <p:ext uri="{BB962C8B-B14F-4D97-AF65-F5344CB8AC3E}">
        <p14:creationId xmlns:p14="http://schemas.microsoft.com/office/powerpoint/2010/main" val="35321779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uadroTexto 5"/>
          <p:cNvSpPr txBox="1">
            <a:spLocks noChangeArrowheads="1"/>
          </p:cNvSpPr>
          <p:nvPr/>
        </p:nvSpPr>
        <p:spPr bwMode="auto">
          <a:xfrm>
            <a:off x="250825" y="765175"/>
            <a:ext cx="8208963"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Se creó un régimen de sanciones expedito con el objeto de inhibir y castigar  las violaciones al modelo de comunicación política (y a otras reglas electorales), incorporando como sujetos obligados y susceptibles de arbitraje no solo a los partidos políticos, sino también a instituciones públicas, personas físicas y morales.</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Para llevar a cabo la fiscalización de las finanzas de los partidos políticos, se creó, desde la Constitución, la UFRPP, órgano técnico dotado de autonomía de gestión y que no estaría limitado en sus funciones por los secretos bancario, fiduciario y fiscal.</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endParaRPr lang="es-MX" altLang="es-MX" sz="1600" b="0">
              <a:latin typeface="Verdana" panose="020B0604030504040204" pitchFamily="34" charset="0"/>
            </a:endParaRPr>
          </a:p>
        </p:txBody>
      </p:sp>
    </p:spTree>
    <p:extLst>
      <p:ext uri="{BB962C8B-B14F-4D97-AF65-F5344CB8AC3E}">
        <p14:creationId xmlns:p14="http://schemas.microsoft.com/office/powerpoint/2010/main" val="25519290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288" y="1341438"/>
            <a:ext cx="8208962" cy="4154487"/>
          </a:xfrm>
          <a:prstGeom prst="rect">
            <a:avLst/>
          </a:prstGeom>
          <a:noFill/>
        </p:spPr>
        <p:txBody>
          <a:bodyPr>
            <a:spAutoFit/>
          </a:bodyPr>
          <a:lstStyle>
            <a:defPPr>
              <a:defRPr lang="es-ES_tradnl"/>
            </a:defPPr>
            <a:lvl1pPr marL="285750" indent="-285750" algn="just">
              <a:lnSpc>
                <a:spcPct val="150000"/>
              </a:lnSpc>
              <a:buFont typeface="Arial" panose="020B0604020202020204" pitchFamily="34" charset="0"/>
              <a:buChar char="•"/>
              <a:defRPr sz="1600" b="0">
                <a:latin typeface="Verdana" panose="020B0604030504040204" pitchFamily="34" charset="0"/>
                <a:ea typeface="Verdana" panose="020B0604030504040204" pitchFamily="34" charset="0"/>
                <a:cs typeface="Verdana" panose="020B0604030504040204" pitchFamily="34" charset="0"/>
              </a:defRPr>
            </a:lvl1pPr>
            <a:lvl2pPr lvl="1">
              <a:lnSpc>
                <a:spcPct val="150000"/>
              </a:lnSpc>
              <a:defRPr sz="1600" b="0">
                <a:latin typeface="Verdana" panose="020B0604030504040204" pitchFamily="34" charset="0"/>
                <a:ea typeface="Verdana" panose="020B0604030504040204" pitchFamily="34" charset="0"/>
                <a:cs typeface="Verdana" panose="020B0604030504040204" pitchFamily="34" charset="0"/>
              </a:defRPr>
            </a:lvl2pPr>
          </a:lstStyle>
          <a:p>
            <a:pPr>
              <a:defRPr/>
            </a:pPr>
            <a:r>
              <a:rPr lang="es-MX" dirty="0" smtClean="0"/>
              <a:t>El 2 de diciembre de 2012 se suscribió el Pacto por México, instrumento programático con 74 compromisos legislativos y acciones ejecutivas para conformar un total de 95 acuerdos.</a:t>
            </a:r>
          </a:p>
          <a:p>
            <a:pPr marL="0" indent="0">
              <a:buFont typeface="Arial" panose="020B0604020202020204" pitchFamily="34" charset="0"/>
              <a:buNone/>
              <a:defRPr/>
            </a:pPr>
            <a:endParaRPr lang="es-MX" dirty="0" smtClean="0"/>
          </a:p>
          <a:p>
            <a:pPr>
              <a:defRPr/>
            </a:pPr>
            <a:r>
              <a:rPr lang="es-MX" dirty="0" smtClean="0"/>
              <a:t>El compromiso 89 del Pacto  era “Aprobar una Ley General de Partidos”; el número 90 “Impulsar una Reforma Electoral”, y el número 93 “Expedir las Leyes reglamentarias de la Reforma Política”, entre dichas leyes estaban: a) Ley reglamentaria de candidaturas independientes; b) Ley reglamentaria de iniciativa ciudadana; c) Ley reglamentaria de iniciativa preferente, y d) Ley reglamentaria de la consulta popular.</a:t>
            </a:r>
          </a:p>
          <a:p>
            <a:pPr>
              <a:defRPr/>
            </a:pPr>
            <a:endParaRPr lang="es-MX" dirty="0"/>
          </a:p>
        </p:txBody>
      </p:sp>
      <p:sp>
        <p:nvSpPr>
          <p:cNvPr id="51203" name="Rectángulo 2"/>
          <p:cNvSpPr>
            <a:spLocks noChangeArrowheads="1"/>
          </p:cNvSpPr>
          <p:nvPr/>
        </p:nvSpPr>
        <p:spPr bwMode="auto">
          <a:xfrm>
            <a:off x="2124075" y="260350"/>
            <a:ext cx="6840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r"/>
            <a:r>
              <a:rPr lang="es-MX" altLang="es-MX" sz="2400">
                <a:solidFill>
                  <a:srgbClr val="CC0099"/>
                </a:solidFill>
              </a:rPr>
              <a:t>2013-2014: Nace el INE y el Sistema Nacional de Elecciones</a:t>
            </a:r>
          </a:p>
        </p:txBody>
      </p:sp>
    </p:spTree>
    <p:extLst>
      <p:ext uri="{BB962C8B-B14F-4D97-AF65-F5344CB8AC3E}">
        <p14:creationId xmlns:p14="http://schemas.microsoft.com/office/powerpoint/2010/main" val="2716183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uadroTexto 1"/>
          <p:cNvSpPr txBox="1">
            <a:spLocks noChangeArrowheads="1"/>
          </p:cNvSpPr>
          <p:nvPr/>
        </p:nvSpPr>
        <p:spPr bwMode="auto">
          <a:xfrm>
            <a:off x="395288" y="1268413"/>
            <a:ext cx="8208962"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r>
              <a:rPr lang="es-MX" altLang="es-MX" sz="1600" b="0">
                <a:latin typeface="Verdana" panose="020B0604030504040204" pitchFamily="34" charset="0"/>
              </a:rPr>
              <a:t>El debate público de la reforma se concentró en la propuesta de centralizar los procesos electorales –federales y locales en un solo organismo: el Instituto Nacional Electoral.</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La proposición original pretendía eliminar de raíz a los institutos electorales de los estados.</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El 10 de febrero de 2014 se publicó la reforma a la CPEUM en materia político electoral y el 23 de mayo del mismo año las Leyes Generales, con lo que el nuevo modelo nacional quedó legalmente constituido.</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La reforma le otorgó mayores atribuciones al INE, además de las que ya realizaba el extinto IFE.</a:t>
            </a:r>
          </a:p>
        </p:txBody>
      </p:sp>
    </p:spTree>
    <p:extLst>
      <p:ext uri="{BB962C8B-B14F-4D97-AF65-F5344CB8AC3E}">
        <p14:creationId xmlns:p14="http://schemas.microsoft.com/office/powerpoint/2010/main" val="1900520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uadroTexto 1"/>
          <p:cNvSpPr txBox="1">
            <a:spLocks noChangeArrowheads="1"/>
          </p:cNvSpPr>
          <p:nvPr/>
        </p:nvSpPr>
        <p:spPr bwMode="auto">
          <a:xfrm>
            <a:off x="250825" y="333375"/>
            <a:ext cx="8569325" cy="57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r">
              <a:lnSpc>
                <a:spcPct val="150000"/>
              </a:lnSpc>
              <a:buFont typeface="Arial" panose="020B0604020202020204" pitchFamily="34" charset="0"/>
              <a:buChar char="•"/>
            </a:pPr>
            <a:r>
              <a:rPr lang="es-MX" altLang="es-MX" sz="1600">
                <a:latin typeface="Verdana" panose="020B0604030504040204" pitchFamily="34" charset="0"/>
              </a:rPr>
              <a:t>Facultades del INE y de los OPL:</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u="sng">
                <a:latin typeface="Verdana" panose="020B0604030504040204" pitchFamily="34" charset="0"/>
              </a:rPr>
              <a:t>Con la reforma, la organización de las elecciones se realiza a través del INE y los OPLES. Para procesos electorales federales y locales, corresponde al INE:</a:t>
            </a:r>
          </a:p>
          <a:p>
            <a:pPr algn="just">
              <a:lnSpc>
                <a:spcPct val="150000"/>
              </a:lnSpc>
              <a:buFont typeface="Arial" panose="020B0604020202020204" pitchFamily="34" charset="0"/>
              <a:buChar char="•"/>
            </a:pPr>
            <a:endParaRPr lang="es-MX" altLang="es-MX" sz="500" b="0">
              <a:latin typeface="Verdana" panose="020B0604030504040204" pitchFamily="34" charset="0"/>
            </a:endParaRPr>
          </a:p>
          <a:p>
            <a:pPr algn="just">
              <a:lnSpc>
                <a:spcPct val="150000"/>
              </a:lnSpc>
              <a:buFont typeface="Arial" panose="020B0604020202020204" pitchFamily="34" charset="0"/>
              <a:buChar char="•"/>
            </a:pPr>
            <a:endParaRPr lang="es-MX" altLang="es-MX" sz="5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La Fiscalización federal y local: de precampaña, campaña y anual ordinaria.</a:t>
            </a:r>
          </a:p>
          <a:p>
            <a:pPr algn="just">
              <a:lnSpc>
                <a:spcPct val="150000"/>
              </a:lnSpc>
              <a:buFont typeface="Arial" panose="020B0604020202020204" pitchFamily="34" charset="0"/>
              <a:buChar char="•"/>
            </a:pPr>
            <a:r>
              <a:rPr lang="es-MX" altLang="es-MX" sz="1600" b="0">
                <a:latin typeface="Verdana" panose="020B0604030504040204" pitchFamily="34" charset="0"/>
              </a:rPr>
              <a:t>La capacitación electoral</a:t>
            </a:r>
          </a:p>
          <a:p>
            <a:pPr algn="just">
              <a:lnSpc>
                <a:spcPct val="150000"/>
              </a:lnSpc>
              <a:buFont typeface="Arial" panose="020B0604020202020204" pitchFamily="34" charset="0"/>
              <a:buChar char="•"/>
            </a:pPr>
            <a:endParaRPr lang="es-MX" altLang="es-MX" sz="5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Geografía electoral: diseño y determinación de distritos, así como división del territorio en secciones electorales.</a:t>
            </a:r>
          </a:p>
          <a:p>
            <a:pPr algn="just">
              <a:lnSpc>
                <a:spcPct val="150000"/>
              </a:lnSpc>
              <a:buFont typeface="Arial" panose="020B0604020202020204" pitchFamily="34" charset="0"/>
              <a:buChar char="•"/>
            </a:pPr>
            <a:endParaRPr lang="es-MX" altLang="es-MX" sz="5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Padrón y Lista de electores</a:t>
            </a:r>
          </a:p>
          <a:p>
            <a:pPr algn="just">
              <a:lnSpc>
                <a:spcPct val="150000"/>
              </a:lnSpc>
              <a:buFont typeface="Arial" panose="020B0604020202020204" pitchFamily="34" charset="0"/>
              <a:buChar char="•"/>
            </a:pPr>
            <a:endParaRPr lang="es-MX" altLang="es-MX" sz="5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Ubicación de casillas y designación de funcionarios de mesas directivas</a:t>
            </a:r>
          </a:p>
          <a:p>
            <a:pPr algn="just">
              <a:lnSpc>
                <a:spcPct val="150000"/>
              </a:lnSpc>
              <a:buFont typeface="Arial" panose="020B0604020202020204" pitchFamily="34" charset="0"/>
              <a:buChar char="•"/>
            </a:pPr>
            <a:endParaRPr lang="es-MX" altLang="es-MX" sz="5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Reglas y lineamientos sobre resultados preliminares; encuestas y sondeos; observación electoral; conteo rápido; producción e impresión de materiales electorales.</a:t>
            </a:r>
          </a:p>
          <a:p>
            <a:pPr algn="just">
              <a:lnSpc>
                <a:spcPct val="150000"/>
              </a:lnSpc>
              <a:buFont typeface="Arial" panose="020B0604020202020204" pitchFamily="34" charset="0"/>
              <a:buChar char="•"/>
            </a:pPr>
            <a:endParaRPr lang="es-MX" altLang="es-MX" sz="500" b="0">
              <a:latin typeface="Verdana" panose="020B0604030504040204" pitchFamily="34" charset="0"/>
            </a:endParaRPr>
          </a:p>
        </p:txBody>
      </p:sp>
    </p:spTree>
    <p:extLst>
      <p:ext uri="{BB962C8B-B14F-4D97-AF65-F5344CB8AC3E}">
        <p14:creationId xmlns:p14="http://schemas.microsoft.com/office/powerpoint/2010/main" val="3212927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normAutofit/>
          </a:bodyPr>
          <a:lstStyle/>
          <a:p>
            <a:pPr algn="ctr"/>
            <a:r>
              <a:rPr lang="es-MX" sz="3600" b="1" dirty="0" smtClean="0">
                <a:solidFill>
                  <a:srgbClr val="D12DB6"/>
                </a:solidFill>
                <a:latin typeface="Lucida Sans Unicode" panose="020B0602030504020204" pitchFamily="34" charset="0"/>
                <a:cs typeface="Lucida Sans Unicode" panose="020B0602030504020204" pitchFamily="34" charset="0"/>
              </a:rPr>
              <a:t>¿QUÉ ES EL INE?</a:t>
            </a:r>
            <a:endParaRPr lang="es-MX" sz="3600" b="1" dirty="0">
              <a:solidFill>
                <a:srgbClr val="D12DB6"/>
              </a:solidFill>
              <a:latin typeface="Lucida Sans Unicode" panose="020B0602030504020204" pitchFamily="34" charset="0"/>
              <a:cs typeface="Lucida Sans Unicode" panose="020B0602030504020204" pitchFamily="34" charset="0"/>
            </a:endParaRPr>
          </a:p>
        </p:txBody>
      </p:sp>
      <p:sp>
        <p:nvSpPr>
          <p:cNvPr id="3" name="2 Marcador de contenido"/>
          <p:cNvSpPr>
            <a:spLocks noGrp="1"/>
          </p:cNvSpPr>
          <p:nvPr>
            <p:ph sz="quarter" idx="1"/>
          </p:nvPr>
        </p:nvSpPr>
        <p:spPr>
          <a:xfrm>
            <a:off x="457200" y="1196752"/>
            <a:ext cx="7643192" cy="5277200"/>
          </a:xfrm>
        </p:spPr>
        <p:txBody>
          <a:bodyPr/>
          <a:lstStyle/>
          <a:p>
            <a:pPr marL="0" indent="0" algn="just">
              <a:buNone/>
            </a:pPr>
            <a:r>
              <a:rPr lang="es-MX" dirty="0"/>
              <a:t>E</a:t>
            </a:r>
            <a:r>
              <a:rPr lang="es-MX" dirty="0" smtClean="0"/>
              <a:t>s </a:t>
            </a:r>
            <a:r>
              <a:rPr lang="es-MX" dirty="0"/>
              <a:t>el organismo público autónomo encargado de organizar las elecciones federales, </a:t>
            </a:r>
            <a:r>
              <a:rPr lang="es-MX" dirty="0" smtClean="0"/>
              <a:t>(Presidente </a:t>
            </a:r>
            <a:r>
              <a:rPr lang="es-MX" dirty="0"/>
              <a:t>de la República, Diputados y </a:t>
            </a:r>
            <a:r>
              <a:rPr lang="es-MX" dirty="0" smtClean="0"/>
              <a:t>Senadores), así </a:t>
            </a:r>
            <a:r>
              <a:rPr lang="es-MX" dirty="0"/>
              <a:t>como organizar, en coordinación con los organismos electorales de las entidades federativas, las elecciones locales en los estados de la República y la Ciudad de México</a:t>
            </a:r>
            <a:r>
              <a:rPr lang="es-MX" dirty="0" smtClean="0"/>
              <a:t>.</a:t>
            </a:r>
          </a:p>
          <a:p>
            <a:pPr marL="0" indent="0" algn="just">
              <a:buNone/>
            </a:pP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just">
              <a:buNone/>
            </a:pP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4" name="3 Marcador de número de diapositiva"/>
          <p:cNvSpPr>
            <a:spLocks noGrp="1"/>
          </p:cNvSpPr>
          <p:nvPr>
            <p:ph type="sldNum" sz="quarter" idx="15"/>
          </p:nvPr>
        </p:nvSpPr>
        <p:spPr/>
        <p:txBody>
          <a:bodyPr/>
          <a:lstStyle/>
          <a:p>
            <a:fld id="{C42C6ABA-FAFC-42F4-A77B-EA22913CDB4D}" type="slidenum">
              <a:rPr lang="es-MX" smtClean="0"/>
              <a:t>37</a:t>
            </a:fld>
            <a:endParaRPr lang="es-MX"/>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4005064"/>
            <a:ext cx="3395340" cy="23014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8127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640"/>
            <a:ext cx="7467600" cy="562074"/>
          </a:xfrm>
        </p:spPr>
        <p:txBody>
          <a:bodyPr>
            <a:noAutofit/>
          </a:bodyPr>
          <a:lstStyle/>
          <a:p>
            <a:pPr algn="ctr"/>
            <a:r>
              <a:rPr lang="es-MX" sz="3600" b="1" dirty="0">
                <a:solidFill>
                  <a:srgbClr val="D12DB6"/>
                </a:solidFill>
                <a:latin typeface="Lucida Sans Unicode" panose="020B0602030504020204" pitchFamily="34" charset="0"/>
                <a:cs typeface="Lucida Sans Unicode" panose="020B0602030504020204" pitchFamily="34" charset="0"/>
              </a:rPr>
              <a:t>OBJETIVOS DEL INE</a:t>
            </a:r>
          </a:p>
        </p:txBody>
      </p:sp>
      <p:sp>
        <p:nvSpPr>
          <p:cNvPr id="4" name="3 Marcador de número de diapositiva"/>
          <p:cNvSpPr>
            <a:spLocks noGrp="1"/>
          </p:cNvSpPr>
          <p:nvPr>
            <p:ph type="sldNum" sz="quarter" idx="15"/>
          </p:nvPr>
        </p:nvSpPr>
        <p:spPr/>
        <p:txBody>
          <a:bodyPr/>
          <a:lstStyle/>
          <a:p>
            <a:fld id="{C42C6ABA-FAFC-42F4-A77B-EA22913CDB4D}" type="slidenum">
              <a:rPr lang="es-MX" smtClean="0"/>
              <a:t>38</a:t>
            </a:fld>
            <a:endParaRPr lang="es-MX"/>
          </a:p>
        </p:txBody>
      </p:sp>
      <p:graphicFrame>
        <p:nvGraphicFramePr>
          <p:cNvPr id="9" name="8 Diagrama"/>
          <p:cNvGraphicFramePr/>
          <p:nvPr>
            <p:extLst>
              <p:ext uri="{D42A27DB-BD31-4B8C-83A1-F6EECF244321}">
                <p14:modId xmlns:p14="http://schemas.microsoft.com/office/powerpoint/2010/main" val="4136210839"/>
              </p:ext>
            </p:extLst>
          </p:nvPr>
        </p:nvGraphicFramePr>
        <p:xfrm>
          <a:off x="323528" y="908720"/>
          <a:ext cx="7992888"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53571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640"/>
            <a:ext cx="7467600" cy="562074"/>
          </a:xfrm>
        </p:spPr>
        <p:txBody>
          <a:bodyPr>
            <a:noAutofit/>
          </a:bodyPr>
          <a:lstStyle/>
          <a:p>
            <a:pPr algn="ctr"/>
            <a:r>
              <a:rPr lang="es-MX" sz="3600" b="1" dirty="0">
                <a:solidFill>
                  <a:srgbClr val="D12DB6"/>
                </a:solidFill>
                <a:latin typeface="Lucida Sans Unicode" panose="020B0602030504020204" pitchFamily="34" charset="0"/>
                <a:cs typeface="Lucida Sans Unicode" panose="020B0602030504020204" pitchFamily="34" charset="0"/>
              </a:rPr>
              <a:t>OBJETIVOS DEL INE</a:t>
            </a:r>
          </a:p>
        </p:txBody>
      </p:sp>
      <p:sp>
        <p:nvSpPr>
          <p:cNvPr id="4" name="3 Marcador de número de diapositiva"/>
          <p:cNvSpPr>
            <a:spLocks noGrp="1"/>
          </p:cNvSpPr>
          <p:nvPr>
            <p:ph type="sldNum" sz="quarter" idx="15"/>
          </p:nvPr>
        </p:nvSpPr>
        <p:spPr/>
        <p:txBody>
          <a:bodyPr/>
          <a:lstStyle/>
          <a:p>
            <a:fld id="{C42C6ABA-FAFC-42F4-A77B-EA22913CDB4D}" type="slidenum">
              <a:rPr lang="es-MX" smtClean="0"/>
              <a:t>39</a:t>
            </a:fld>
            <a:endParaRPr lang="es-MX"/>
          </a:p>
        </p:txBody>
      </p:sp>
      <p:graphicFrame>
        <p:nvGraphicFramePr>
          <p:cNvPr id="9" name="8 Diagrama"/>
          <p:cNvGraphicFramePr/>
          <p:nvPr>
            <p:extLst>
              <p:ext uri="{D42A27DB-BD31-4B8C-83A1-F6EECF244321}">
                <p14:modId xmlns:p14="http://schemas.microsoft.com/office/powerpoint/2010/main" val="126787393"/>
              </p:ext>
            </p:extLst>
          </p:nvPr>
        </p:nvGraphicFramePr>
        <p:xfrm>
          <a:off x="467544" y="908720"/>
          <a:ext cx="7848872"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60964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bwMode="auto">
          <a:xfrm rot="10800000" flipV="1">
            <a:off x="2124075" y="333375"/>
            <a:ext cx="6911975" cy="935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r"/>
            <a:r>
              <a:rPr lang="es-MX" altLang="es-MX" sz="2400" b="1" smtClean="0">
                <a:solidFill>
                  <a:srgbClr val="CC0099"/>
                </a:solidFill>
              </a:rPr>
              <a:t>1946: la semilla del sistema de partidos mexicano.</a:t>
            </a:r>
            <a:r>
              <a:rPr lang="es-MX" altLang="es-MX" sz="2400" b="1" smtClean="0"/>
              <a:t/>
            </a:r>
            <a:br>
              <a:rPr lang="es-MX" altLang="es-MX" sz="2400" b="1" smtClean="0"/>
            </a:br>
            <a:endParaRPr lang="es-MX" altLang="es-MX" sz="2400" b="1" smtClean="0"/>
          </a:p>
        </p:txBody>
      </p:sp>
      <p:sp>
        <p:nvSpPr>
          <p:cNvPr id="6" name="CuadroTexto 5"/>
          <p:cNvSpPr txBox="1"/>
          <p:nvPr/>
        </p:nvSpPr>
        <p:spPr>
          <a:xfrm>
            <a:off x="395288" y="1700213"/>
            <a:ext cx="8424862" cy="3970337"/>
          </a:xfrm>
          <a:prstGeom prst="rect">
            <a:avLst/>
          </a:prstGeom>
          <a:noFill/>
        </p:spPr>
        <p:txBody>
          <a:bodyPr>
            <a:spAutoFit/>
          </a:bodyPr>
          <a:lstStyle/>
          <a:p>
            <a:pPr marL="285750" indent="-285750" algn="just">
              <a:buFont typeface="Wingdings" panose="05000000000000000000" pitchFamily="2" charset="2"/>
              <a:buChar char="§"/>
              <a:defRPr/>
            </a:pPr>
            <a:r>
              <a:rPr lang="es-MX" sz="1800" b="0" dirty="0"/>
              <a:t>Concluye la segunda guerra mundial con el triunfo de los países aliados.</a:t>
            </a:r>
          </a:p>
          <a:p>
            <a:pPr algn="just">
              <a:defRPr/>
            </a:pPr>
            <a:endParaRPr lang="es-MX" sz="1800" b="0" dirty="0"/>
          </a:p>
          <a:p>
            <a:pPr marL="285750" indent="-285750" algn="just">
              <a:buFont typeface="Wingdings" panose="05000000000000000000" pitchFamily="2" charset="2"/>
              <a:buChar char="§"/>
              <a:defRPr/>
            </a:pPr>
            <a:r>
              <a:rPr lang="es-MX" sz="1800" b="0" dirty="0"/>
              <a:t>El panorama mundial se modificó sustancialmente. En el plano económico el capitalismo avanza sobre el socialismo y con ello la democracia.</a:t>
            </a:r>
          </a:p>
          <a:p>
            <a:pPr algn="just">
              <a:defRPr/>
            </a:pPr>
            <a:r>
              <a:rPr lang="es-MX" sz="1800" b="0" dirty="0"/>
              <a:t> </a:t>
            </a:r>
          </a:p>
          <a:p>
            <a:pPr marL="285750" indent="-285750" algn="just">
              <a:buFont typeface="Wingdings" panose="05000000000000000000" pitchFamily="2" charset="2"/>
              <a:buChar char="§"/>
              <a:defRPr/>
            </a:pPr>
            <a:r>
              <a:rPr lang="es-MX" sz="1800" b="0" dirty="0"/>
              <a:t>Eran nuevos tiempos, por lo que fue necesario adaptarse a las nuevas circunstancias político - económicas que presentaba la posguerra.</a:t>
            </a:r>
          </a:p>
          <a:p>
            <a:pPr algn="just">
              <a:defRPr/>
            </a:pPr>
            <a:r>
              <a:rPr lang="es-MX" sz="1800" b="0" dirty="0"/>
              <a:t> </a:t>
            </a:r>
          </a:p>
          <a:p>
            <a:pPr marL="285750" indent="-285750" algn="just">
              <a:buFont typeface="Wingdings" panose="05000000000000000000" pitchFamily="2" charset="2"/>
              <a:buChar char="§"/>
              <a:defRPr/>
            </a:pPr>
            <a:r>
              <a:rPr lang="es-MX" sz="1800" b="0" dirty="0"/>
              <a:t>México se puso a tono con la realidad internacional y pasó del discurso de la unidad nacional al discurso de corte democrático.</a:t>
            </a:r>
          </a:p>
          <a:p>
            <a:pPr algn="just">
              <a:defRPr/>
            </a:pPr>
            <a:endParaRPr lang="es-MX" sz="1800" b="0" dirty="0"/>
          </a:p>
          <a:p>
            <a:pPr marL="285750" indent="-285750" algn="just">
              <a:buFont typeface="Wingdings" panose="05000000000000000000" pitchFamily="2" charset="2"/>
              <a:buChar char="§"/>
              <a:defRPr/>
            </a:pPr>
            <a:r>
              <a:rPr lang="es-MX" sz="1800" b="0" dirty="0"/>
              <a:t>En ese contexto pro democrático, Ávila Camacho envió el 7 de diciembre de 1945 a la XXXIX legislatura una iniciativa para crear la Ley Federal Electoral.</a:t>
            </a:r>
          </a:p>
          <a:p>
            <a:pPr algn="just">
              <a:defRPr/>
            </a:pPr>
            <a:endParaRPr lang="es-MX" sz="1800" b="0" dirty="0"/>
          </a:p>
        </p:txBody>
      </p:sp>
    </p:spTree>
    <p:extLst>
      <p:ext uri="{BB962C8B-B14F-4D97-AF65-F5344CB8AC3E}">
        <p14:creationId xmlns:p14="http://schemas.microsoft.com/office/powerpoint/2010/main" val="39132602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5"/>
          </p:nvPr>
        </p:nvSpPr>
        <p:spPr/>
        <p:txBody>
          <a:bodyPr/>
          <a:lstStyle/>
          <a:p>
            <a:fld id="{C42C6ABA-FAFC-42F4-A77B-EA22913CDB4D}" type="slidenum">
              <a:rPr lang="es-MX" smtClean="0"/>
              <a:t>40</a:t>
            </a:fld>
            <a:endParaRPr lang="es-MX"/>
          </a:p>
        </p:txBody>
      </p:sp>
      <p:graphicFrame>
        <p:nvGraphicFramePr>
          <p:cNvPr id="15" name="Marcador de contenido 14"/>
          <p:cNvGraphicFramePr>
            <a:graphicFrameLocks noGrp="1"/>
          </p:cNvGraphicFramePr>
          <p:nvPr>
            <p:ph sz="quarter" idx="1"/>
            <p:extLst>
              <p:ext uri="{D42A27DB-BD31-4B8C-83A1-F6EECF244321}">
                <p14:modId xmlns:p14="http://schemas.microsoft.com/office/powerpoint/2010/main" val="1273346937"/>
              </p:ext>
            </p:extLst>
          </p:nvPr>
        </p:nvGraphicFramePr>
        <p:xfrm>
          <a:off x="647565" y="620688"/>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41249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5"/>
          </p:nvPr>
        </p:nvSpPr>
        <p:spPr/>
        <p:txBody>
          <a:bodyPr/>
          <a:lstStyle/>
          <a:p>
            <a:fld id="{C42C6ABA-FAFC-42F4-A77B-EA22913CDB4D}" type="slidenum">
              <a:rPr lang="es-MX" smtClean="0"/>
              <a:t>41</a:t>
            </a:fld>
            <a:endParaRPr lang="es-MX"/>
          </a:p>
        </p:txBody>
      </p:sp>
      <p:graphicFrame>
        <p:nvGraphicFramePr>
          <p:cNvPr id="15" name="Marcador de contenido 14"/>
          <p:cNvGraphicFramePr>
            <a:graphicFrameLocks noGrp="1"/>
          </p:cNvGraphicFramePr>
          <p:nvPr>
            <p:ph sz="quarter" idx="1"/>
            <p:extLst>
              <p:ext uri="{D42A27DB-BD31-4B8C-83A1-F6EECF244321}">
                <p14:modId xmlns:p14="http://schemas.microsoft.com/office/powerpoint/2010/main" val="2641973976"/>
              </p:ext>
            </p:extLst>
          </p:nvPr>
        </p:nvGraphicFramePr>
        <p:xfrm>
          <a:off x="647565" y="260648"/>
          <a:ext cx="746760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20613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706090"/>
          </a:xfrm>
        </p:spPr>
        <p:txBody>
          <a:bodyPr>
            <a:normAutofit/>
          </a:bodyPr>
          <a:lstStyle/>
          <a:p>
            <a:pPr algn="ctr"/>
            <a:r>
              <a:rPr lang="es-MX" sz="3600" b="1" dirty="0">
                <a:solidFill>
                  <a:srgbClr val="D12DB6"/>
                </a:solidFill>
                <a:latin typeface="Lucida Sans Unicode" panose="020B0602030504020204" pitchFamily="34" charset="0"/>
                <a:cs typeface="Lucida Sans Unicode" panose="020B0602030504020204" pitchFamily="34" charset="0"/>
              </a:rPr>
              <a:t>FUNCIONES</a:t>
            </a:r>
          </a:p>
        </p:txBody>
      </p:sp>
      <p:sp>
        <p:nvSpPr>
          <p:cNvPr id="3" name="2 Marcador de contenido"/>
          <p:cNvSpPr>
            <a:spLocks noGrp="1"/>
          </p:cNvSpPr>
          <p:nvPr>
            <p:ph sz="quarter" idx="1"/>
          </p:nvPr>
        </p:nvSpPr>
        <p:spPr>
          <a:xfrm>
            <a:off x="457200" y="836712"/>
            <a:ext cx="7715200" cy="5418546"/>
          </a:xfrm>
        </p:spPr>
        <p:txBody>
          <a:bodyPr>
            <a:noAutofit/>
          </a:bodyPr>
          <a:lstStyle/>
          <a:p>
            <a:pPr marL="0" indent="0">
              <a:buNone/>
            </a:pPr>
            <a:r>
              <a:rPr lang="es-MX" sz="1800" b="1" dirty="0" smtClean="0">
                <a:latin typeface="Lucida Sans Unicode" panose="020B0602030504020204" pitchFamily="34" charset="0"/>
                <a:cs typeface="Lucida Sans Unicode" panose="020B0602030504020204" pitchFamily="34" charset="0"/>
              </a:rPr>
              <a:t>Procesos </a:t>
            </a:r>
            <a:r>
              <a:rPr lang="es-MX" sz="1800" b="1" dirty="0">
                <a:latin typeface="Lucida Sans Unicode" panose="020B0602030504020204" pitchFamily="34" charset="0"/>
                <a:cs typeface="Lucida Sans Unicode" panose="020B0602030504020204" pitchFamily="34" charset="0"/>
              </a:rPr>
              <a:t>electorales federales y locales: </a:t>
            </a:r>
            <a:endParaRPr lang="es-MX" sz="1800" b="1" dirty="0" smtClean="0">
              <a:latin typeface="Lucida Sans Unicode" panose="020B0602030504020204" pitchFamily="34" charset="0"/>
              <a:cs typeface="Lucida Sans Unicode" panose="020B0602030504020204" pitchFamily="34" charset="0"/>
            </a:endParaRPr>
          </a:p>
          <a:p>
            <a:pPr marL="0" indent="0">
              <a:buNone/>
            </a:pPr>
            <a:endParaRPr lang="es-MX" sz="1200" dirty="0">
              <a:latin typeface="Lucida Sans Unicode" panose="020B0602030504020204" pitchFamily="34" charset="0"/>
              <a:cs typeface="Lucida Sans Unicode" panose="020B0602030504020204" pitchFamily="34" charset="0"/>
            </a:endParaRPr>
          </a:p>
          <a:p>
            <a:pPr algn="just">
              <a:buFont typeface="Wingdings" panose="05000000000000000000" pitchFamily="2" charset="2"/>
              <a:buChar char="Ø"/>
            </a:pPr>
            <a:r>
              <a:rPr lang="es-MX" sz="1800" dirty="0" smtClean="0">
                <a:latin typeface="Lucida Sans Unicode" panose="020B0602030504020204" pitchFamily="34" charset="0"/>
                <a:cs typeface="Lucida Sans Unicode" panose="020B0602030504020204" pitchFamily="34" charset="0"/>
              </a:rPr>
              <a:t>La </a:t>
            </a:r>
            <a:r>
              <a:rPr lang="es-MX" sz="1800" dirty="0">
                <a:latin typeface="Lucida Sans Unicode" panose="020B0602030504020204" pitchFamily="34" charset="0"/>
                <a:cs typeface="Lucida Sans Unicode" panose="020B0602030504020204" pitchFamily="34" charset="0"/>
              </a:rPr>
              <a:t>capacitación electoral; </a:t>
            </a:r>
            <a:endParaRPr lang="es-MX" sz="1800" dirty="0" smtClean="0">
              <a:latin typeface="Lucida Sans Unicode" panose="020B0602030504020204" pitchFamily="34" charset="0"/>
              <a:cs typeface="Lucida Sans Unicode" panose="020B0602030504020204" pitchFamily="34" charset="0"/>
            </a:endParaRPr>
          </a:p>
          <a:p>
            <a:pPr marL="0" indent="0" algn="just">
              <a:buNone/>
            </a:pPr>
            <a:endParaRPr lang="es-MX" sz="1200" dirty="0">
              <a:latin typeface="Lucida Sans Unicode" panose="020B0602030504020204" pitchFamily="34" charset="0"/>
              <a:cs typeface="Lucida Sans Unicode" panose="020B0602030504020204" pitchFamily="34" charset="0"/>
            </a:endParaRPr>
          </a:p>
          <a:p>
            <a:pPr algn="just">
              <a:buFont typeface="Wingdings" panose="05000000000000000000" pitchFamily="2" charset="2"/>
              <a:buChar char="Ø"/>
            </a:pPr>
            <a:r>
              <a:rPr lang="es-MX" sz="1800" dirty="0" smtClean="0">
                <a:latin typeface="Lucida Sans Unicode" panose="020B0602030504020204" pitchFamily="34" charset="0"/>
                <a:cs typeface="Lucida Sans Unicode" panose="020B0602030504020204" pitchFamily="34" charset="0"/>
              </a:rPr>
              <a:t>La </a:t>
            </a:r>
            <a:r>
              <a:rPr lang="es-MX" sz="1800" dirty="0">
                <a:latin typeface="Lucida Sans Unicode" panose="020B0602030504020204" pitchFamily="34" charset="0"/>
                <a:cs typeface="Lucida Sans Unicode" panose="020B0602030504020204" pitchFamily="34" charset="0"/>
              </a:rPr>
              <a:t>geografía electoral, así como el diseño y determinación de los distritos electorales y división del territorio en secciones electorales; </a:t>
            </a:r>
            <a:endParaRPr lang="es-MX" sz="1800" dirty="0" smtClean="0">
              <a:latin typeface="Lucida Sans Unicode" panose="020B0602030504020204" pitchFamily="34" charset="0"/>
              <a:cs typeface="Lucida Sans Unicode" panose="020B0602030504020204" pitchFamily="34" charset="0"/>
            </a:endParaRPr>
          </a:p>
          <a:p>
            <a:pPr marL="0" indent="0" algn="just">
              <a:buNone/>
            </a:pPr>
            <a:endParaRPr lang="es-MX" sz="1200" dirty="0">
              <a:latin typeface="Lucida Sans Unicode" panose="020B0602030504020204" pitchFamily="34" charset="0"/>
              <a:cs typeface="Lucida Sans Unicode" panose="020B0602030504020204" pitchFamily="34" charset="0"/>
            </a:endParaRPr>
          </a:p>
          <a:p>
            <a:pPr algn="just">
              <a:buFont typeface="Wingdings" panose="05000000000000000000" pitchFamily="2" charset="2"/>
              <a:buChar char="Ø"/>
            </a:pPr>
            <a:r>
              <a:rPr lang="es-MX" sz="1800" dirty="0" smtClean="0">
                <a:latin typeface="Lucida Sans Unicode" panose="020B0602030504020204" pitchFamily="34" charset="0"/>
                <a:cs typeface="Lucida Sans Unicode" panose="020B0602030504020204" pitchFamily="34" charset="0"/>
              </a:rPr>
              <a:t>El </a:t>
            </a:r>
            <a:r>
              <a:rPr lang="es-MX" sz="1800" dirty="0">
                <a:latin typeface="Lucida Sans Unicode" panose="020B0602030504020204" pitchFamily="34" charset="0"/>
                <a:cs typeface="Lucida Sans Unicode" panose="020B0602030504020204" pitchFamily="34" charset="0"/>
              </a:rPr>
              <a:t>padrón y la lista de electores; </a:t>
            </a:r>
            <a:endParaRPr lang="es-MX" sz="1800" dirty="0" smtClean="0">
              <a:latin typeface="Lucida Sans Unicode" panose="020B0602030504020204" pitchFamily="34" charset="0"/>
              <a:cs typeface="Lucida Sans Unicode" panose="020B0602030504020204" pitchFamily="34" charset="0"/>
            </a:endParaRPr>
          </a:p>
          <a:p>
            <a:pPr marL="0" indent="0" algn="just">
              <a:buNone/>
            </a:pPr>
            <a:endParaRPr lang="es-MX" sz="1200" dirty="0">
              <a:latin typeface="Lucida Sans Unicode" panose="020B0602030504020204" pitchFamily="34" charset="0"/>
              <a:cs typeface="Lucida Sans Unicode" panose="020B0602030504020204" pitchFamily="34" charset="0"/>
            </a:endParaRPr>
          </a:p>
          <a:p>
            <a:pPr algn="just">
              <a:buFont typeface="Wingdings" panose="05000000000000000000" pitchFamily="2" charset="2"/>
              <a:buChar char="Ø"/>
            </a:pPr>
            <a:r>
              <a:rPr lang="es-MX" sz="1800" dirty="0" smtClean="0">
                <a:latin typeface="Lucida Sans Unicode" panose="020B0602030504020204" pitchFamily="34" charset="0"/>
                <a:cs typeface="Lucida Sans Unicode" panose="020B0602030504020204" pitchFamily="34" charset="0"/>
              </a:rPr>
              <a:t>La </a:t>
            </a:r>
            <a:r>
              <a:rPr lang="es-MX" sz="1800" dirty="0">
                <a:latin typeface="Lucida Sans Unicode" panose="020B0602030504020204" pitchFamily="34" charset="0"/>
                <a:cs typeface="Lucida Sans Unicode" panose="020B0602030504020204" pitchFamily="34" charset="0"/>
              </a:rPr>
              <a:t>ubicación de las casillas y la designación de los funcionarios de sus mesas directivas; </a:t>
            </a:r>
            <a:endParaRPr lang="es-MX" sz="1800" dirty="0" smtClean="0">
              <a:latin typeface="Lucida Sans Unicode" panose="020B0602030504020204" pitchFamily="34" charset="0"/>
              <a:cs typeface="Lucida Sans Unicode" panose="020B0602030504020204" pitchFamily="34" charset="0"/>
            </a:endParaRPr>
          </a:p>
          <a:p>
            <a:pPr marL="0" indent="0" algn="just">
              <a:buNone/>
            </a:pPr>
            <a:endParaRPr lang="es-MX" sz="1200" dirty="0">
              <a:latin typeface="Lucida Sans Unicode" panose="020B0602030504020204" pitchFamily="34" charset="0"/>
              <a:cs typeface="Lucida Sans Unicode" panose="020B0602030504020204" pitchFamily="34" charset="0"/>
            </a:endParaRPr>
          </a:p>
          <a:p>
            <a:pPr algn="just">
              <a:buFont typeface="Wingdings" panose="05000000000000000000" pitchFamily="2" charset="2"/>
              <a:buChar char="Ø"/>
            </a:pPr>
            <a:r>
              <a:rPr lang="es-MX" sz="1800" dirty="0" smtClean="0">
                <a:latin typeface="Lucida Sans Unicode" panose="020B0602030504020204" pitchFamily="34" charset="0"/>
                <a:cs typeface="Lucida Sans Unicode" panose="020B0602030504020204" pitchFamily="34" charset="0"/>
              </a:rPr>
              <a:t>Las </a:t>
            </a:r>
            <a:r>
              <a:rPr lang="es-MX" sz="1800" dirty="0">
                <a:latin typeface="Lucida Sans Unicode" panose="020B0602030504020204" pitchFamily="34" charset="0"/>
                <a:cs typeface="Lucida Sans Unicode" panose="020B0602030504020204" pitchFamily="34" charset="0"/>
              </a:rPr>
              <a:t>reglas, lineamientos, criterios y formatos en materia de resultados preliminares; encuestas o sondeos de opinión; observación electoral; conteos rápidos; impresión de documentos y producción de materiales electorales; </a:t>
            </a:r>
          </a:p>
          <a:p>
            <a:pPr marL="0" indent="0" algn="just">
              <a:buNone/>
            </a:pPr>
            <a:endParaRPr lang="es-MX" sz="1200" dirty="0">
              <a:latin typeface="Lucida Sans Unicode" panose="020B0602030504020204" pitchFamily="34" charset="0"/>
              <a:cs typeface="Lucida Sans Unicode" panose="020B0602030504020204" pitchFamily="34" charset="0"/>
            </a:endParaRPr>
          </a:p>
          <a:p>
            <a:pPr algn="just">
              <a:buFont typeface="Wingdings" panose="05000000000000000000" pitchFamily="2" charset="2"/>
              <a:buChar char="Ø"/>
            </a:pPr>
            <a:r>
              <a:rPr lang="es-MX" sz="1800" dirty="0" smtClean="0">
                <a:latin typeface="Lucida Sans Unicode" panose="020B0602030504020204" pitchFamily="34" charset="0"/>
                <a:cs typeface="Lucida Sans Unicode" panose="020B0602030504020204" pitchFamily="34" charset="0"/>
              </a:rPr>
              <a:t>La </a:t>
            </a:r>
            <a:r>
              <a:rPr lang="es-MX" sz="1800" dirty="0">
                <a:latin typeface="Lucida Sans Unicode" panose="020B0602030504020204" pitchFamily="34" charset="0"/>
                <a:cs typeface="Lucida Sans Unicode" panose="020B0602030504020204" pitchFamily="34" charset="0"/>
              </a:rPr>
              <a:t>fiscalización de los ingresos y egresos de los partidos políticos y candidatos, y </a:t>
            </a:r>
          </a:p>
        </p:txBody>
      </p:sp>
      <p:sp>
        <p:nvSpPr>
          <p:cNvPr id="4" name="3 Marcador de número de diapositiva"/>
          <p:cNvSpPr>
            <a:spLocks noGrp="1"/>
          </p:cNvSpPr>
          <p:nvPr>
            <p:ph type="sldNum" sz="quarter" idx="15"/>
          </p:nvPr>
        </p:nvSpPr>
        <p:spPr/>
        <p:txBody>
          <a:bodyPr/>
          <a:lstStyle/>
          <a:p>
            <a:fld id="{C42C6ABA-FAFC-42F4-A77B-EA22913CDB4D}" type="slidenum">
              <a:rPr lang="es-MX" smtClean="0"/>
              <a:t>42</a:t>
            </a:fld>
            <a:endParaRPr lang="es-MX"/>
          </a:p>
        </p:txBody>
      </p:sp>
    </p:spTree>
    <p:extLst>
      <p:ext uri="{BB962C8B-B14F-4D97-AF65-F5344CB8AC3E}">
        <p14:creationId xmlns:p14="http://schemas.microsoft.com/office/powerpoint/2010/main" val="4148228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706090"/>
          </a:xfrm>
        </p:spPr>
        <p:txBody>
          <a:bodyPr>
            <a:normAutofit/>
          </a:bodyPr>
          <a:lstStyle/>
          <a:p>
            <a:pPr algn="ctr"/>
            <a:r>
              <a:rPr lang="es-MX" sz="3600" b="1" dirty="0">
                <a:solidFill>
                  <a:srgbClr val="D12DB6"/>
                </a:solidFill>
                <a:latin typeface="Lucida Sans Unicode" panose="020B0602030504020204" pitchFamily="34" charset="0"/>
                <a:cs typeface="Lucida Sans Unicode" panose="020B0602030504020204" pitchFamily="34" charset="0"/>
              </a:rPr>
              <a:t>FUNCIONES</a:t>
            </a:r>
          </a:p>
        </p:txBody>
      </p:sp>
      <p:pic>
        <p:nvPicPr>
          <p:cNvPr id="5" name="4 Imagen"/>
          <p:cNvPicPr>
            <a:picLocks noChangeAspect="1"/>
          </p:cNvPicPr>
          <p:nvPr/>
        </p:nvPicPr>
        <p:blipFill>
          <a:blip r:embed="rId2" cstate="print">
            <a:extLst>
              <a:ext uri="{BEBA8EAE-BF5A-486C-A8C5-ECC9F3942E4B}">
                <a14:imgProps xmlns:a14="http://schemas.microsoft.com/office/drawing/2010/main">
                  <a14:imgLayer r:embed="rId3">
                    <a14:imgEffect>
                      <a14:sharpenSoften amount="-12000"/>
                    </a14:imgEffect>
                    <a14:imgEffect>
                      <a14:saturation sat="112000"/>
                    </a14:imgEffect>
                  </a14:imgLayer>
                </a14:imgProps>
              </a:ext>
              <a:ext uri="{28A0092B-C50C-407E-A947-70E740481C1C}">
                <a14:useLocalDpi xmlns:a14="http://schemas.microsoft.com/office/drawing/2010/main" val="0"/>
              </a:ext>
            </a:extLst>
          </a:blip>
          <a:stretch>
            <a:fillRect/>
          </a:stretch>
        </p:blipFill>
        <p:spPr>
          <a:xfrm rot="931887">
            <a:off x="5668097" y="402267"/>
            <a:ext cx="2630539" cy="3645023"/>
          </a:xfrm>
          <a:prstGeom prst="rect">
            <a:avLst/>
          </a:prstGeom>
          <a:ln>
            <a:noFill/>
          </a:ln>
          <a:effectLst>
            <a:softEdge rad="112500"/>
          </a:effectLst>
        </p:spPr>
      </p:pic>
      <p:sp>
        <p:nvSpPr>
          <p:cNvPr id="3" name="2 Marcador de contenido"/>
          <p:cNvSpPr>
            <a:spLocks noGrp="1"/>
          </p:cNvSpPr>
          <p:nvPr>
            <p:ph sz="quarter" idx="1"/>
          </p:nvPr>
        </p:nvSpPr>
        <p:spPr>
          <a:xfrm>
            <a:off x="457200" y="836712"/>
            <a:ext cx="7467600" cy="5637240"/>
          </a:xfrm>
        </p:spPr>
        <p:txBody>
          <a:bodyPr>
            <a:normAutofit lnSpcReduction="10000"/>
          </a:bodyPr>
          <a:lstStyle/>
          <a:p>
            <a:pPr marL="0" indent="0">
              <a:buNone/>
            </a:pPr>
            <a:r>
              <a:rPr lang="es-MX" sz="1800" b="1" dirty="0" smtClean="0">
                <a:latin typeface="Lucida Sans Unicode" panose="020B0602030504020204" pitchFamily="34" charset="0"/>
                <a:cs typeface="Lucida Sans Unicode" panose="020B0602030504020204" pitchFamily="34" charset="0"/>
              </a:rPr>
              <a:t>Para </a:t>
            </a:r>
            <a:r>
              <a:rPr lang="es-MX" sz="1800" b="1" dirty="0">
                <a:latin typeface="Lucida Sans Unicode" panose="020B0602030504020204" pitchFamily="34" charset="0"/>
                <a:cs typeface="Lucida Sans Unicode" panose="020B0602030504020204" pitchFamily="34" charset="0"/>
              </a:rPr>
              <a:t>los procesos electorales federales: </a:t>
            </a:r>
            <a:endParaRPr lang="es-MX" sz="1800" b="1" dirty="0" smtClean="0">
              <a:latin typeface="Lucida Sans Unicode" panose="020B0602030504020204" pitchFamily="34" charset="0"/>
              <a:cs typeface="Lucida Sans Unicode" panose="020B0602030504020204" pitchFamily="34" charset="0"/>
            </a:endParaRPr>
          </a:p>
          <a:p>
            <a:pPr marL="0" indent="0">
              <a:buNone/>
            </a:pPr>
            <a:endParaRPr lang="es-MX" sz="1800" dirty="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Ø"/>
            </a:pPr>
            <a:r>
              <a:rPr lang="es-MX" sz="1800" dirty="0" smtClean="0">
                <a:latin typeface="Lucida Sans Unicode" panose="020B0602030504020204" pitchFamily="34" charset="0"/>
                <a:cs typeface="Lucida Sans Unicode" panose="020B0602030504020204" pitchFamily="34" charset="0"/>
              </a:rPr>
              <a:t>Los </a:t>
            </a:r>
            <a:r>
              <a:rPr lang="es-MX" sz="1800" dirty="0">
                <a:latin typeface="Lucida Sans Unicode" panose="020B0602030504020204" pitchFamily="34" charset="0"/>
                <a:cs typeface="Lucida Sans Unicode" panose="020B0602030504020204" pitchFamily="34" charset="0"/>
              </a:rPr>
              <a:t>derechos y el acceso a las prerrogativas de los </a:t>
            </a:r>
            <a:r>
              <a:rPr lang="es-MX" sz="1800" b="1" dirty="0">
                <a:latin typeface="Lucida Sans Unicode" panose="020B0602030504020204" pitchFamily="34" charset="0"/>
                <a:cs typeface="Lucida Sans Unicode" panose="020B0602030504020204" pitchFamily="34" charset="0"/>
              </a:rPr>
              <a:t>candidatos y </a:t>
            </a:r>
            <a:r>
              <a:rPr lang="es-MX" sz="1800" dirty="0">
                <a:latin typeface="Lucida Sans Unicode" panose="020B0602030504020204" pitchFamily="34" charset="0"/>
                <a:cs typeface="Lucida Sans Unicode" panose="020B0602030504020204" pitchFamily="34" charset="0"/>
              </a:rPr>
              <a:t>partidos políticos; </a:t>
            </a:r>
            <a:endParaRPr lang="es-MX" sz="1800" dirty="0" smtClean="0">
              <a:latin typeface="Lucida Sans Unicode" panose="020B0602030504020204" pitchFamily="34" charset="0"/>
              <a:cs typeface="Lucida Sans Unicode" panose="020B0602030504020204" pitchFamily="34" charset="0"/>
            </a:endParaRPr>
          </a:p>
          <a:p>
            <a:pPr marL="0" indent="0">
              <a:buNone/>
            </a:pPr>
            <a:endParaRPr lang="es-MX" sz="1800" dirty="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Ø"/>
            </a:pPr>
            <a:r>
              <a:rPr lang="es-MX" sz="1800" dirty="0" smtClean="0">
                <a:latin typeface="Lucida Sans Unicode" panose="020B0602030504020204" pitchFamily="34" charset="0"/>
                <a:cs typeface="Lucida Sans Unicode" panose="020B0602030504020204" pitchFamily="34" charset="0"/>
              </a:rPr>
              <a:t>La </a:t>
            </a:r>
            <a:r>
              <a:rPr lang="es-MX" sz="1800" dirty="0">
                <a:latin typeface="Lucida Sans Unicode" panose="020B0602030504020204" pitchFamily="34" charset="0"/>
                <a:cs typeface="Lucida Sans Unicode" panose="020B0602030504020204" pitchFamily="34" charset="0"/>
              </a:rPr>
              <a:t>preparación de la jornada electoral; </a:t>
            </a:r>
            <a:endParaRPr lang="es-MX" sz="1800" dirty="0" smtClean="0">
              <a:latin typeface="Lucida Sans Unicode" panose="020B0602030504020204" pitchFamily="34" charset="0"/>
              <a:cs typeface="Lucida Sans Unicode" panose="020B0602030504020204" pitchFamily="34" charset="0"/>
            </a:endParaRPr>
          </a:p>
          <a:p>
            <a:pPr marL="0" indent="0">
              <a:buNone/>
            </a:pPr>
            <a:endParaRPr lang="es-MX" sz="1800" dirty="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Ø"/>
            </a:pPr>
            <a:r>
              <a:rPr lang="es-MX" sz="1800" dirty="0" smtClean="0">
                <a:latin typeface="Lucida Sans Unicode" panose="020B0602030504020204" pitchFamily="34" charset="0"/>
                <a:cs typeface="Lucida Sans Unicode" panose="020B0602030504020204" pitchFamily="34" charset="0"/>
              </a:rPr>
              <a:t>La </a:t>
            </a:r>
            <a:r>
              <a:rPr lang="es-MX" sz="1800" dirty="0">
                <a:latin typeface="Lucida Sans Unicode" panose="020B0602030504020204" pitchFamily="34" charset="0"/>
                <a:cs typeface="Lucida Sans Unicode" panose="020B0602030504020204" pitchFamily="34" charset="0"/>
              </a:rPr>
              <a:t>impresión de documentos y la producción </a:t>
            </a:r>
            <a:r>
              <a:rPr lang="es-MX" sz="1800" b="1" dirty="0">
                <a:latin typeface="Lucida Sans Unicode" panose="020B0602030504020204" pitchFamily="34" charset="0"/>
                <a:cs typeface="Lucida Sans Unicode" panose="020B0602030504020204" pitchFamily="34" charset="0"/>
              </a:rPr>
              <a:t>de materiales </a:t>
            </a:r>
            <a:r>
              <a:rPr lang="es-MX" sz="1800" dirty="0">
                <a:latin typeface="Lucida Sans Unicode" panose="020B0602030504020204" pitchFamily="34" charset="0"/>
                <a:cs typeface="Lucida Sans Unicode" panose="020B0602030504020204" pitchFamily="34" charset="0"/>
              </a:rPr>
              <a:t>electorales; </a:t>
            </a:r>
            <a:endParaRPr lang="es-MX" sz="1800" dirty="0" smtClean="0">
              <a:latin typeface="Lucida Sans Unicode" panose="020B0602030504020204" pitchFamily="34" charset="0"/>
              <a:cs typeface="Lucida Sans Unicode" panose="020B0602030504020204" pitchFamily="34" charset="0"/>
            </a:endParaRPr>
          </a:p>
          <a:p>
            <a:pPr marL="0" indent="0">
              <a:buNone/>
            </a:pPr>
            <a:endParaRPr lang="es-MX" sz="1800" dirty="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Ø"/>
            </a:pPr>
            <a:r>
              <a:rPr lang="es-MX" sz="1800" dirty="0" smtClean="0">
                <a:latin typeface="Lucida Sans Unicode" panose="020B0602030504020204" pitchFamily="34" charset="0"/>
                <a:cs typeface="Lucida Sans Unicode" panose="020B0602030504020204" pitchFamily="34" charset="0"/>
              </a:rPr>
              <a:t>Los </a:t>
            </a:r>
            <a:r>
              <a:rPr lang="es-MX" sz="1800" dirty="0">
                <a:latin typeface="Lucida Sans Unicode" panose="020B0602030504020204" pitchFamily="34" charset="0"/>
                <a:cs typeface="Lucida Sans Unicode" panose="020B0602030504020204" pitchFamily="34" charset="0"/>
              </a:rPr>
              <a:t>escrutinios y cómputos en los términos </a:t>
            </a:r>
            <a:r>
              <a:rPr lang="es-MX" sz="1800" b="1" dirty="0">
                <a:latin typeface="Lucida Sans Unicode" panose="020B0602030504020204" pitchFamily="34" charset="0"/>
                <a:cs typeface="Lucida Sans Unicode" panose="020B0602030504020204" pitchFamily="34" charset="0"/>
              </a:rPr>
              <a:t>que señale la ley; </a:t>
            </a:r>
            <a:endParaRPr lang="es-MX" sz="1800" b="1" dirty="0" smtClean="0">
              <a:latin typeface="Lucida Sans Unicode" panose="020B0602030504020204" pitchFamily="34" charset="0"/>
              <a:cs typeface="Lucida Sans Unicode" panose="020B0602030504020204" pitchFamily="34" charset="0"/>
            </a:endParaRPr>
          </a:p>
          <a:p>
            <a:pPr marL="0" indent="0">
              <a:buNone/>
            </a:pPr>
            <a:endParaRPr lang="es-MX" sz="1800" dirty="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Ø"/>
            </a:pPr>
            <a:r>
              <a:rPr lang="es-MX" sz="1800" dirty="0" smtClean="0">
                <a:latin typeface="Lucida Sans Unicode" panose="020B0602030504020204" pitchFamily="34" charset="0"/>
                <a:cs typeface="Lucida Sans Unicode" panose="020B0602030504020204" pitchFamily="34" charset="0"/>
              </a:rPr>
              <a:t>La </a:t>
            </a:r>
            <a:r>
              <a:rPr lang="es-MX" sz="1800" dirty="0">
                <a:latin typeface="Lucida Sans Unicode" panose="020B0602030504020204" pitchFamily="34" charset="0"/>
                <a:cs typeface="Lucida Sans Unicode" panose="020B0602030504020204" pitchFamily="34" charset="0"/>
              </a:rPr>
              <a:t>declaración de validez y el otorgamiento de constancias en las elecciones de diputados y senadores; </a:t>
            </a:r>
            <a:endParaRPr lang="es-MX" sz="1800" dirty="0" smtClean="0">
              <a:latin typeface="Lucida Sans Unicode" panose="020B0602030504020204" pitchFamily="34" charset="0"/>
              <a:cs typeface="Lucida Sans Unicode" panose="020B0602030504020204" pitchFamily="34" charset="0"/>
            </a:endParaRPr>
          </a:p>
          <a:p>
            <a:pPr marL="0" indent="0">
              <a:buNone/>
            </a:pPr>
            <a:endParaRPr lang="es-MX" sz="1800" dirty="0">
              <a:latin typeface="Lucida Sans Unicode" panose="020B0602030504020204" pitchFamily="34" charset="0"/>
              <a:cs typeface="Lucida Sans Unicode" panose="020B0602030504020204" pitchFamily="34" charset="0"/>
            </a:endParaRPr>
          </a:p>
          <a:p>
            <a:pPr>
              <a:buFont typeface="Wingdings" panose="05000000000000000000" pitchFamily="2" charset="2"/>
              <a:buChar char="Ø"/>
            </a:pPr>
            <a:r>
              <a:rPr lang="es-MX" sz="1800" dirty="0" smtClean="0">
                <a:latin typeface="Lucida Sans Unicode" panose="020B0602030504020204" pitchFamily="34" charset="0"/>
                <a:cs typeface="Lucida Sans Unicode" panose="020B0602030504020204" pitchFamily="34" charset="0"/>
              </a:rPr>
              <a:t>El </a:t>
            </a:r>
            <a:r>
              <a:rPr lang="es-MX" sz="1800" dirty="0">
                <a:latin typeface="Lucida Sans Unicode" panose="020B0602030504020204" pitchFamily="34" charset="0"/>
                <a:cs typeface="Lucida Sans Unicode" panose="020B0602030504020204" pitchFamily="34" charset="0"/>
              </a:rPr>
              <a:t>cómputo de la elección de Presidente de los Estados Unidos Mexicanos en cada uno de los distritos electorales uninominales, y </a:t>
            </a:r>
          </a:p>
        </p:txBody>
      </p:sp>
      <p:sp>
        <p:nvSpPr>
          <p:cNvPr id="4" name="3 Marcador de número de diapositiva"/>
          <p:cNvSpPr>
            <a:spLocks noGrp="1"/>
          </p:cNvSpPr>
          <p:nvPr>
            <p:ph type="sldNum" sz="quarter" idx="15"/>
          </p:nvPr>
        </p:nvSpPr>
        <p:spPr/>
        <p:txBody>
          <a:bodyPr/>
          <a:lstStyle/>
          <a:p>
            <a:fld id="{C42C6ABA-FAFC-42F4-A77B-EA22913CDB4D}" type="slidenum">
              <a:rPr lang="es-MX" smtClean="0"/>
              <a:t>43</a:t>
            </a:fld>
            <a:endParaRPr lang="es-MX"/>
          </a:p>
        </p:txBody>
      </p:sp>
    </p:spTree>
    <p:extLst>
      <p:ext uri="{BB962C8B-B14F-4D97-AF65-F5344CB8AC3E}">
        <p14:creationId xmlns:p14="http://schemas.microsoft.com/office/powerpoint/2010/main" val="38008838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467600" cy="634082"/>
          </a:xfrm>
        </p:spPr>
        <p:txBody>
          <a:bodyPr>
            <a:normAutofit fontScale="90000"/>
          </a:bodyPr>
          <a:lstStyle/>
          <a:p>
            <a:pPr algn="ctr"/>
            <a:r>
              <a:rPr lang="es-MX" b="1" dirty="0" smtClean="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t>
            </a:r>
            <a:r>
              <a:rPr lang="es-MX" sz="3600" b="1" dirty="0">
                <a:solidFill>
                  <a:srgbClr val="D12DB6"/>
                </a:solidFill>
                <a:latin typeface="Lucida Sans Unicode" panose="020B0602030504020204" pitchFamily="34" charset="0"/>
                <a:cs typeface="Lucida Sans Unicode" panose="020B0602030504020204" pitchFamily="34" charset="0"/>
              </a:rPr>
              <a:t>NUEVAS FUNCIONES</a:t>
            </a:r>
          </a:p>
        </p:txBody>
      </p:sp>
      <p:sp>
        <p:nvSpPr>
          <p:cNvPr id="3" name="2 Marcador de contenido"/>
          <p:cNvSpPr>
            <a:spLocks noGrp="1"/>
          </p:cNvSpPr>
          <p:nvPr>
            <p:ph sz="quarter" idx="1"/>
          </p:nvPr>
        </p:nvSpPr>
        <p:spPr>
          <a:xfrm>
            <a:off x="467544" y="1340768"/>
            <a:ext cx="7859216" cy="5421216"/>
          </a:xfrm>
        </p:spPr>
        <p:txBody>
          <a:bodyPr>
            <a:normAutofit/>
          </a:bodyPr>
          <a:lstStyle/>
          <a:p>
            <a:pPr algn="just">
              <a:buFont typeface="Wingdings" panose="05000000000000000000" pitchFamily="2" charset="2"/>
              <a:buChar char="Ø"/>
            </a:pPr>
            <a:r>
              <a:rPr lang="es-MX" sz="1800" dirty="0">
                <a:latin typeface="Lucida Sans Unicode" panose="020B0602030504020204" pitchFamily="34" charset="0"/>
                <a:cs typeface="Lucida Sans Unicode" panose="020B0602030504020204" pitchFamily="34" charset="0"/>
              </a:rPr>
              <a:t>Además de organizar los procesos electorales federales, se coordina con los organismos electorales locales (OPL) para la </a:t>
            </a:r>
            <a:r>
              <a:rPr lang="es-MX" sz="1800" b="1" dirty="0">
                <a:latin typeface="Lucida Sans Unicode" panose="020B0602030504020204" pitchFamily="34" charset="0"/>
                <a:cs typeface="Lucida Sans Unicode" panose="020B0602030504020204" pitchFamily="34" charset="0"/>
              </a:rPr>
              <a:t>organización de los comicios en las entidades federativas.</a:t>
            </a:r>
          </a:p>
          <a:p>
            <a:pPr algn="just">
              <a:buFont typeface="Wingdings" panose="05000000000000000000" pitchFamily="2" charset="2"/>
              <a:buChar char="Ø"/>
            </a:pPr>
            <a:endParaRPr lang="es-MX" sz="1800" dirty="0">
              <a:latin typeface="Lucida Sans Unicode" panose="020B0602030504020204" pitchFamily="34" charset="0"/>
              <a:cs typeface="Lucida Sans Unicode" panose="020B0602030504020204" pitchFamily="34" charset="0"/>
            </a:endParaRPr>
          </a:p>
          <a:p>
            <a:pPr algn="just">
              <a:buFont typeface="Wingdings" panose="05000000000000000000" pitchFamily="2" charset="2"/>
              <a:buChar char="Ø"/>
            </a:pPr>
            <a:r>
              <a:rPr lang="es-MX" sz="1800" dirty="0">
                <a:latin typeface="Lucida Sans Unicode" panose="020B0602030504020204" pitchFamily="34" charset="0"/>
                <a:cs typeface="Lucida Sans Unicode" panose="020B0602030504020204" pitchFamily="34" charset="0"/>
              </a:rPr>
              <a:t>El INE </a:t>
            </a:r>
            <a:r>
              <a:rPr lang="es-MX" sz="1800" b="1" dirty="0">
                <a:latin typeface="Lucida Sans Unicode" panose="020B0602030504020204" pitchFamily="34" charset="0"/>
                <a:cs typeface="Lucida Sans Unicode" panose="020B0602030504020204" pitchFamily="34" charset="0"/>
              </a:rPr>
              <a:t>designa a los consejeros de los organismos electorales locales</a:t>
            </a:r>
            <a:r>
              <a:rPr lang="es-MX" sz="1800" dirty="0">
                <a:latin typeface="Lucida Sans Unicode" panose="020B0602030504020204" pitchFamily="34" charset="0"/>
                <a:cs typeface="Lucida Sans Unicode" panose="020B0602030504020204" pitchFamily="34" charset="0"/>
              </a:rPr>
              <a:t> y podrá </a:t>
            </a:r>
            <a:r>
              <a:rPr lang="es-MX" sz="1800" b="1" dirty="0">
                <a:latin typeface="Lucida Sans Unicode" panose="020B0602030504020204" pitchFamily="34" charset="0"/>
                <a:cs typeface="Lucida Sans Unicode" panose="020B0602030504020204" pitchFamily="34" charset="0"/>
              </a:rPr>
              <a:t>asumir las funciones que le corresponden a dichos institutos </a:t>
            </a:r>
            <a:r>
              <a:rPr lang="es-MX" sz="1800" dirty="0">
                <a:latin typeface="Lucida Sans Unicode" panose="020B0602030504020204" pitchFamily="34" charset="0"/>
                <a:cs typeface="Lucida Sans Unicode" panose="020B0602030504020204" pitchFamily="34" charset="0"/>
              </a:rPr>
              <a:t>en los casos que la ley prevea.</a:t>
            </a:r>
          </a:p>
          <a:p>
            <a:pPr algn="just">
              <a:buFont typeface="Wingdings" panose="05000000000000000000" pitchFamily="2" charset="2"/>
              <a:buChar char="Ø"/>
            </a:pPr>
            <a:endParaRPr lang="es-MX" sz="1800" dirty="0">
              <a:latin typeface="Lucida Sans Unicode" panose="020B0602030504020204" pitchFamily="34" charset="0"/>
              <a:cs typeface="Lucida Sans Unicode" panose="020B0602030504020204" pitchFamily="34" charset="0"/>
            </a:endParaRPr>
          </a:p>
          <a:p>
            <a:pPr algn="just">
              <a:buFont typeface="Wingdings" panose="05000000000000000000" pitchFamily="2" charset="2"/>
              <a:buChar char="Ø"/>
            </a:pPr>
            <a:r>
              <a:rPr lang="es-MX" sz="1800" dirty="0">
                <a:latin typeface="Lucida Sans Unicode" panose="020B0602030504020204" pitchFamily="34" charset="0"/>
                <a:cs typeface="Lucida Sans Unicode" panose="020B0602030504020204" pitchFamily="34" charset="0"/>
              </a:rPr>
              <a:t>El INE </a:t>
            </a:r>
            <a:r>
              <a:rPr lang="es-MX" sz="1800" b="1" dirty="0">
                <a:latin typeface="Lucida Sans Unicode" panose="020B0602030504020204" pitchFamily="34" charset="0"/>
                <a:cs typeface="Lucida Sans Unicode" panose="020B0602030504020204" pitchFamily="34" charset="0"/>
              </a:rPr>
              <a:t>cuenta con un Servicio Profesional Electoral Nacional (SPEN</a:t>
            </a:r>
            <a:r>
              <a:rPr lang="es-MX" sz="1800" dirty="0">
                <a:latin typeface="Lucida Sans Unicode" panose="020B0602030504020204" pitchFamily="34" charset="0"/>
                <a:cs typeface="Lucida Sans Unicode" panose="020B0602030504020204" pitchFamily="34" charset="0"/>
              </a:rPr>
              <a:t>) para asegurar la imparcialidad y profesionalismo de todos los funcionarios que participan en la organización de elecciones, tanto a nivel federal como local.</a:t>
            </a:r>
          </a:p>
          <a:p>
            <a:pPr marL="0" indent="0" algn="just">
              <a:buNone/>
            </a:pPr>
            <a:endParaRPr lang="es-MX" dirty="0"/>
          </a:p>
          <a:p>
            <a:pPr marL="0" indent="0" algn="just">
              <a:buNone/>
            </a:pPr>
            <a:endParaRPr lang="es-MX" dirty="0">
              <a:latin typeface="Lucida Sans Unicode" panose="020B0602030504020204" pitchFamily="34" charset="0"/>
              <a:cs typeface="Lucida Sans Unicode" panose="020B0602030504020204" pitchFamily="34" charset="0"/>
            </a:endParaRPr>
          </a:p>
        </p:txBody>
      </p:sp>
      <p:sp>
        <p:nvSpPr>
          <p:cNvPr id="4" name="3 Marcador de número de diapositiva"/>
          <p:cNvSpPr>
            <a:spLocks noGrp="1"/>
          </p:cNvSpPr>
          <p:nvPr>
            <p:ph type="sldNum" sz="quarter" idx="15"/>
          </p:nvPr>
        </p:nvSpPr>
        <p:spPr/>
        <p:txBody>
          <a:bodyPr/>
          <a:lstStyle/>
          <a:p>
            <a:fld id="{C42C6ABA-FAFC-42F4-A77B-EA22913CDB4D}" type="slidenum">
              <a:rPr lang="es-MX" smtClean="0"/>
              <a:t>44</a:t>
            </a:fld>
            <a:endParaRPr lang="es-MX"/>
          </a:p>
        </p:txBody>
      </p:sp>
    </p:spTree>
    <p:extLst>
      <p:ext uri="{BB962C8B-B14F-4D97-AF65-F5344CB8AC3E}">
        <p14:creationId xmlns:p14="http://schemas.microsoft.com/office/powerpoint/2010/main" val="34730411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MX" b="1" dirty="0" smtClean="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NUEVAS FUNCIONES</a:t>
            </a:r>
            <a:endParaRPr lang="es-MX" dirty="0">
              <a:latin typeface="Lucida Sans Unicode" panose="020B0602030504020204" pitchFamily="34" charset="0"/>
              <a:cs typeface="Lucida Sans Unicode" panose="020B0602030504020204" pitchFamily="34" charset="0"/>
            </a:endParaRPr>
          </a:p>
        </p:txBody>
      </p:sp>
      <p:sp>
        <p:nvSpPr>
          <p:cNvPr id="3" name="2 Marcador de contenido"/>
          <p:cNvSpPr>
            <a:spLocks noGrp="1"/>
          </p:cNvSpPr>
          <p:nvPr>
            <p:ph sz="quarter" idx="1"/>
          </p:nvPr>
        </p:nvSpPr>
        <p:spPr>
          <a:xfrm>
            <a:off x="3203848" y="1052736"/>
            <a:ext cx="5400600" cy="5544616"/>
          </a:xfrm>
        </p:spPr>
        <p:txBody>
          <a:bodyPr>
            <a:normAutofit fontScale="92500" lnSpcReduction="20000"/>
          </a:bodyPr>
          <a:lstStyle/>
          <a:p>
            <a:pPr algn="just">
              <a:buBlip>
                <a:blip r:embed="rId2"/>
              </a:buBlip>
            </a:pPr>
            <a:r>
              <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 petición de los partidos políticos, podrá organizar la elección de sus dirigentes</a:t>
            </a:r>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
            </a:r>
          </a:p>
          <a:p>
            <a:pPr algn="just">
              <a:buBlip>
                <a:blip r:embed="rId2"/>
              </a:buBlip>
            </a:pP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lgn="just">
              <a:buBlip>
                <a:blip r:embed="rId2"/>
              </a:buBlip>
            </a:pPr>
            <a:r>
              <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Garantizará que los candidatos independientes tengan acceso a tiempos del Estado en radio y televisión, para que puedan difundir sus campañas</a:t>
            </a:r>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
            </a:r>
          </a:p>
          <a:p>
            <a:pPr algn="just">
              <a:buBlip>
                <a:blip r:embed="rId2"/>
              </a:buBlip>
            </a:pP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lgn="just">
              <a:buBlip>
                <a:blip r:embed="rId2"/>
              </a:buBlip>
            </a:pPr>
            <a:r>
              <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Verificará que se cumpla el requisito mínimo (2% de la lista nominal) para solicitar el ejercicio de las consultas populares y realizará las actividades necesarias para su organizaci</a:t>
            </a:r>
            <a:r>
              <a:rPr lang="es-MX"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ón</a:t>
            </a:r>
            <a:r>
              <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incluido el cómputo y la declara</a:t>
            </a:r>
            <a:r>
              <a:rPr lang="es-MX"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ción</a:t>
            </a:r>
            <a:r>
              <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de resultados.</a:t>
            </a:r>
          </a:p>
          <a:p>
            <a:endParaRPr lang="es-MX" dirty="0">
              <a:latin typeface="Lucida Sans Unicode" panose="020B0602030504020204" pitchFamily="34" charset="0"/>
              <a:cs typeface="Lucida Sans Unicode" panose="020B0602030504020204" pitchFamily="34" charset="0"/>
            </a:endParaRPr>
          </a:p>
        </p:txBody>
      </p:sp>
      <p:sp>
        <p:nvSpPr>
          <p:cNvPr id="4" name="3 Marcador de número de diapositiva"/>
          <p:cNvSpPr>
            <a:spLocks noGrp="1"/>
          </p:cNvSpPr>
          <p:nvPr>
            <p:ph type="sldNum" sz="quarter" idx="15"/>
          </p:nvPr>
        </p:nvSpPr>
        <p:spPr/>
        <p:txBody>
          <a:bodyPr/>
          <a:lstStyle/>
          <a:p>
            <a:fld id="{C42C6ABA-FAFC-42F4-A77B-EA22913CDB4D}" type="slidenum">
              <a:rPr lang="es-MX" smtClean="0"/>
              <a:t>45</a:t>
            </a:fld>
            <a:endParaRPr lang="es-MX" dirty="0"/>
          </a:p>
        </p:txBody>
      </p:sp>
      <p:pic>
        <p:nvPicPr>
          <p:cNvPr id="6" name="5 Imagen"/>
          <p:cNvPicPr>
            <a:picLocks noChangeAspect="1"/>
          </p:cNvPicPr>
          <p:nvPr/>
        </p:nvPicPr>
        <p:blipFill rotWithShape="1">
          <a:blip r:embed="rId3">
            <a:extLst>
              <a:ext uri="{28A0092B-C50C-407E-A947-70E740481C1C}">
                <a14:useLocalDpi xmlns:a14="http://schemas.microsoft.com/office/drawing/2010/main" val="0"/>
              </a:ext>
            </a:extLst>
          </a:blip>
          <a:srcRect l="13471" t="4270" r="8719" b="17079"/>
          <a:stretch/>
        </p:blipFill>
        <p:spPr>
          <a:xfrm>
            <a:off x="467544" y="2564904"/>
            <a:ext cx="2592288" cy="18026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1740859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lstStyle/>
          <a:p>
            <a:pPr algn="ctr"/>
            <a:r>
              <a:rPr lang="es-MX" b="1" dirty="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NUEVAS </a:t>
            </a:r>
            <a:r>
              <a:rPr lang="es-MX" b="1" dirty="0" smtClean="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ATRIBUCIONES</a:t>
            </a:r>
            <a:endParaRPr lang="es-MX" dirty="0">
              <a:latin typeface="Lucida Sans Unicode" panose="020B0602030504020204" pitchFamily="34" charset="0"/>
              <a:cs typeface="Lucida Sans Unicode" panose="020B0602030504020204" pitchFamily="34" charset="0"/>
            </a:endParaRPr>
          </a:p>
        </p:txBody>
      </p:sp>
      <p:sp>
        <p:nvSpPr>
          <p:cNvPr id="3" name="2 Marcador de contenido"/>
          <p:cNvSpPr>
            <a:spLocks noGrp="1"/>
          </p:cNvSpPr>
          <p:nvPr>
            <p:ph sz="quarter" idx="1"/>
          </p:nvPr>
        </p:nvSpPr>
        <p:spPr>
          <a:xfrm>
            <a:off x="457200" y="980728"/>
            <a:ext cx="7715200" cy="4176464"/>
          </a:xfrm>
        </p:spPr>
        <p:txBody>
          <a:bodyPr>
            <a:normAutofit fontScale="70000" lnSpcReduction="20000"/>
          </a:bodyPr>
          <a:lstStyle/>
          <a:p>
            <a:pPr>
              <a:spcBef>
                <a:spcPts val="0"/>
              </a:spcBef>
              <a:defRPr/>
            </a:pPr>
            <a:endParaRPr lang="es-MX" sz="21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spcBef>
                <a:spcPts val="0"/>
              </a:spcBef>
              <a:buNone/>
              <a:defRPr/>
            </a:pPr>
            <a:r>
              <a:rPr lang="es-MX" sz="21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El IFE ya tenía funciones de carácter nacional, mismas que mantiene el INE:</a:t>
            </a:r>
          </a:p>
          <a:p>
            <a:pPr marL="0" indent="0">
              <a:spcBef>
                <a:spcPts val="0"/>
              </a:spcBef>
              <a:buNone/>
              <a:defRPr/>
            </a:pPr>
            <a:endParaRPr lang="es-MX" sz="14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spcBef>
                <a:spcPts val="0"/>
              </a:spcBef>
              <a:defRPr/>
            </a:pPr>
            <a:endParaRPr lang="es-MX" sz="21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spcBef>
                <a:spcPts val="0"/>
              </a:spcBef>
              <a:buFont typeface="Wingdings" panose="05000000000000000000" pitchFamily="2" charset="2"/>
              <a:buChar char="Ø"/>
              <a:defRPr/>
            </a:pPr>
            <a:r>
              <a:rPr lang="es-MX" sz="21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Administración de los tiempos del Estado en radio y </a:t>
            </a:r>
            <a:r>
              <a:rPr lang="es-MX" sz="21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televisión;</a:t>
            </a:r>
          </a:p>
          <a:p>
            <a:pPr>
              <a:spcBef>
                <a:spcPts val="0"/>
              </a:spcBef>
              <a:buFont typeface="Wingdings" panose="05000000000000000000" pitchFamily="2" charset="2"/>
              <a:buChar char="Ø"/>
              <a:defRPr/>
            </a:pPr>
            <a:endParaRPr lang="es-MX" sz="21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spcBef>
                <a:spcPts val="0"/>
              </a:spcBef>
              <a:buFont typeface="Wingdings" panose="05000000000000000000" pitchFamily="2" charset="2"/>
              <a:buChar char="Ø"/>
              <a:defRPr/>
            </a:pPr>
            <a:r>
              <a:rPr lang="es-MX" sz="21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Emisión de la credencial para votar y conformación del padrón electoral y las listas nominales de electores</a:t>
            </a:r>
            <a:r>
              <a:rPr lang="es-MX" sz="21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
            </a:r>
          </a:p>
          <a:p>
            <a:pPr marL="285750" indent="-285750">
              <a:spcBef>
                <a:spcPts val="0"/>
              </a:spcBef>
              <a:buFont typeface="Arial" panose="020B0604020202020204" pitchFamily="34" charset="0"/>
              <a:buChar char="•"/>
              <a:defRPr/>
            </a:pPr>
            <a:endParaRPr lang="es-MX" b="1" dirty="0">
              <a:solidFill>
                <a:schemeClr val="accent2">
                  <a:lumMod val="7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just">
              <a:buNone/>
            </a:pPr>
            <a:r>
              <a:rPr lang="es-MX" b="1" u="sng"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El INE asume </a:t>
            </a:r>
            <a:r>
              <a:rPr lang="es-MX" b="1" i="1" u="sng"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74</a:t>
            </a:r>
            <a:r>
              <a:rPr lang="es-MX" b="1" u="sng"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nuevas atribuciones, de las cuales 54 son nacionales, en diferentes </a:t>
            </a:r>
            <a:r>
              <a:rPr lang="es-MX" b="1" u="sng"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materias como:</a:t>
            </a:r>
            <a:endParaRPr lang="es-MX" b="1" u="sng"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buNone/>
            </a:pPr>
            <a:endParaRPr lang="es-MX" sz="2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lgn="just">
              <a:spcBef>
                <a:spcPts val="0"/>
              </a:spcBef>
              <a:buFont typeface="Wingdings" panose="05000000000000000000" pitchFamily="2" charset="2"/>
              <a:buChar char="Ø"/>
              <a:defRPr/>
            </a:pPr>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Fiscalización</a:t>
            </a:r>
          </a:p>
          <a:p>
            <a:pPr marL="0" indent="0">
              <a:spcBef>
                <a:spcPts val="0"/>
              </a:spcBef>
              <a:buNone/>
              <a:defRPr/>
            </a:pP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lgn="just">
              <a:spcBef>
                <a:spcPts val="0"/>
              </a:spcBef>
              <a:buFont typeface="Wingdings" panose="05000000000000000000" pitchFamily="2" charset="2"/>
              <a:buChar char="Ø"/>
              <a:defRPr/>
            </a:pPr>
            <a:r>
              <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Geografía </a:t>
            </a:r>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electoral</a:t>
            </a:r>
          </a:p>
          <a:p>
            <a:pPr marL="0" indent="0">
              <a:spcBef>
                <a:spcPts val="0"/>
              </a:spcBef>
              <a:buNone/>
              <a:defRPr/>
            </a:pP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lgn="just">
              <a:spcBef>
                <a:spcPts val="0"/>
              </a:spcBef>
              <a:buFont typeface="Wingdings" panose="05000000000000000000" pitchFamily="2" charset="2"/>
              <a:buChar char="Ø"/>
              <a:defRPr/>
            </a:pPr>
            <a:r>
              <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Reglas, lineamientos, criterios y formatos </a:t>
            </a:r>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para: </a:t>
            </a:r>
            <a:r>
              <a:rPr lang="es-MX" sz="24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PREP</a:t>
            </a:r>
            <a:r>
              <a:rPr lang="es-MX" sz="24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encuestas y sondeos de opinión, observación electoral, conteos rápidos, impresión de documentos y producción de materiales </a:t>
            </a:r>
            <a:r>
              <a:rPr lang="es-MX" sz="24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electorales</a:t>
            </a:r>
          </a:p>
          <a:p>
            <a:pPr marL="0" indent="0" algn="just">
              <a:spcBef>
                <a:spcPts val="0"/>
              </a:spcBef>
              <a:buNone/>
              <a:defRPr/>
            </a:pPr>
            <a:endParaRPr lang="es-MX" b="1" dirty="0">
              <a:solidFill>
                <a:schemeClr val="tx1">
                  <a:lumMod val="75000"/>
                  <a:lumOff val="2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lvl="1">
              <a:spcBef>
                <a:spcPts val="0"/>
              </a:spcBef>
              <a:defRPr/>
            </a:pPr>
            <a:endParaRPr lang="es-MX" sz="1600" dirty="0">
              <a:solidFill>
                <a:schemeClr val="tx1">
                  <a:lumMod val="65000"/>
                  <a:lumOff val="35000"/>
                </a:schemeClr>
              </a:solidFill>
            </a:endParaRPr>
          </a:p>
          <a:p>
            <a:pPr marL="0" indent="0">
              <a:buNone/>
            </a:pPr>
            <a:endParaRPr lang="es-MX" dirty="0">
              <a:latin typeface="Lucida Sans Unicode" panose="020B0602030504020204" pitchFamily="34" charset="0"/>
              <a:cs typeface="Lucida Sans Unicode" panose="020B0602030504020204" pitchFamily="34" charset="0"/>
            </a:endParaRPr>
          </a:p>
        </p:txBody>
      </p:sp>
      <p:sp>
        <p:nvSpPr>
          <p:cNvPr id="4" name="3 Marcador de número de diapositiva"/>
          <p:cNvSpPr>
            <a:spLocks noGrp="1"/>
          </p:cNvSpPr>
          <p:nvPr>
            <p:ph type="sldNum" sz="quarter" idx="15"/>
          </p:nvPr>
        </p:nvSpPr>
        <p:spPr/>
        <p:txBody>
          <a:bodyPr/>
          <a:lstStyle/>
          <a:p>
            <a:fld id="{C42C6ABA-FAFC-42F4-A77B-EA22913CDB4D}" type="slidenum">
              <a:rPr lang="es-MX" smtClean="0"/>
              <a:t>46</a:t>
            </a:fld>
            <a:endParaRPr lang="es-MX"/>
          </a:p>
        </p:txBody>
      </p:sp>
      <p:sp>
        <p:nvSpPr>
          <p:cNvPr id="5" name="4 Pergamino horizontal"/>
          <p:cNvSpPr/>
          <p:nvPr/>
        </p:nvSpPr>
        <p:spPr>
          <a:xfrm>
            <a:off x="683568" y="5157192"/>
            <a:ext cx="7272808" cy="1340768"/>
          </a:xfrm>
          <a:prstGeom prst="horizontalScroll">
            <a:avLst/>
          </a:prstGeom>
          <a:blipFill>
            <a:blip r:embed="rId2">
              <a:extLst>
                <a:ext uri="{BEBA8EAE-BF5A-486C-A8C5-ECC9F3942E4B}">
                  <a14:imgProps xmlns:a14="http://schemas.microsoft.com/office/drawing/2010/main">
                    <a14:imgLayer r:embed="rId3">
                      <a14:imgEffect>
                        <a14:brightnessContrast bright="2000" contrast="12000"/>
                      </a14:imgEffect>
                    </a14:imgLayer>
                  </a14:imgProps>
                </a:ext>
              </a:extLst>
            </a:blip>
            <a:tile tx="0" ty="0" sx="100000" sy="100000" flip="none" algn="tl"/>
          </a:blipFill>
          <a:effectLst/>
          <a:scene3d>
            <a:camera prst="orthographicFront"/>
            <a:lightRig rig="contrasting"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CuadroTexto"/>
          <p:cNvSpPr txBox="1"/>
          <p:nvPr/>
        </p:nvSpPr>
        <p:spPr>
          <a:xfrm>
            <a:off x="971600" y="5458244"/>
            <a:ext cx="6696744" cy="738664"/>
          </a:xfrm>
          <a:prstGeom prst="rect">
            <a:avLst/>
          </a:prstGeom>
          <a:noFill/>
        </p:spPr>
        <p:txBody>
          <a:bodyPr wrap="square" rtlCol="0">
            <a:spAutoFit/>
          </a:bodyPr>
          <a:lstStyle/>
          <a:p>
            <a:pPr algn="just">
              <a:defRPr/>
            </a:pPr>
            <a:r>
              <a:rPr lang="es-MX" sz="1400" b="1" dirty="0">
                <a:solidFill>
                  <a:schemeClr val="tx1">
                    <a:lumMod val="75000"/>
                    <a:lumOff val="2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Las funciones de </a:t>
            </a:r>
            <a:r>
              <a:rPr lang="es-MX" sz="1400" b="1" dirty="0">
                <a:solidFill>
                  <a:schemeClr val="accent2">
                    <a:lumMod val="7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capacitación</a:t>
            </a:r>
            <a:r>
              <a:rPr lang="es-MX" sz="1400" b="1" dirty="0">
                <a:solidFill>
                  <a:schemeClr val="tx1">
                    <a:lumMod val="75000"/>
                    <a:lumOff val="2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así como </a:t>
            </a:r>
            <a:r>
              <a:rPr lang="es-MX" sz="1400" b="1" dirty="0">
                <a:solidFill>
                  <a:schemeClr val="accent2">
                    <a:lumMod val="7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la ubicación de casillas y la designación de funcionarios </a:t>
            </a:r>
            <a:r>
              <a:rPr lang="es-MX" sz="1400" b="1" dirty="0">
                <a:solidFill>
                  <a:schemeClr val="tx1">
                    <a:lumMod val="75000"/>
                    <a:lumOff val="2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de la mesa directiva son atribución del INE. El CG del INE reasumió dichas funciones el 14 de julio de 2014.</a:t>
            </a:r>
          </a:p>
        </p:txBody>
      </p:sp>
    </p:spTree>
    <p:extLst>
      <p:ext uri="{BB962C8B-B14F-4D97-AF65-F5344CB8AC3E}">
        <p14:creationId xmlns:p14="http://schemas.microsoft.com/office/powerpoint/2010/main" val="32015239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MX" b="1" dirty="0" smtClean="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PRINCIPIOS RECTORES</a:t>
            </a:r>
            <a:endParaRPr lang="es-MX" dirty="0">
              <a:latin typeface="Lucida Sans Unicode" panose="020B0602030504020204" pitchFamily="34" charset="0"/>
              <a:cs typeface="Lucida Sans Unicode" panose="020B0602030504020204" pitchFamily="34" charset="0"/>
            </a:endParaRPr>
          </a:p>
        </p:txBody>
      </p:sp>
      <p:graphicFrame>
        <p:nvGraphicFramePr>
          <p:cNvPr id="7" name="6 Marcador de contenido"/>
          <p:cNvGraphicFramePr>
            <a:graphicFrameLocks noGrp="1"/>
          </p:cNvGraphicFramePr>
          <p:nvPr>
            <p:ph sz="quarter" idx="1"/>
            <p:extLst>
              <p:ext uri="{D42A27DB-BD31-4B8C-83A1-F6EECF244321}">
                <p14:modId xmlns:p14="http://schemas.microsoft.com/office/powerpoint/2010/main" val="900506798"/>
              </p:ext>
            </p:extLst>
          </p:nvPr>
        </p:nvGraphicFramePr>
        <p:xfrm>
          <a:off x="457200" y="692696"/>
          <a:ext cx="8075240" cy="5781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5"/>
          </p:nvPr>
        </p:nvSpPr>
        <p:spPr/>
        <p:txBody>
          <a:bodyPr/>
          <a:lstStyle/>
          <a:p>
            <a:fld id="{C42C6ABA-FAFC-42F4-A77B-EA22913CDB4D}" type="slidenum">
              <a:rPr lang="es-MX" smtClean="0"/>
              <a:t>47</a:t>
            </a:fld>
            <a:endParaRPr lang="es-MX"/>
          </a:p>
        </p:txBody>
      </p:sp>
    </p:spTree>
    <p:extLst>
      <p:ext uri="{BB962C8B-B14F-4D97-AF65-F5344CB8AC3E}">
        <p14:creationId xmlns:p14="http://schemas.microsoft.com/office/powerpoint/2010/main" val="1161047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04664"/>
            <a:ext cx="7467600" cy="634082"/>
          </a:xfrm>
        </p:spPr>
        <p:txBody>
          <a:bodyPr/>
          <a:lstStyle/>
          <a:p>
            <a:pPr algn="ctr"/>
            <a:r>
              <a:rPr lang="es-MX" b="1" dirty="0" smtClean="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PRINCIPIOS RECTORES</a:t>
            </a:r>
            <a:endParaRPr lang="es-MX" dirty="0"/>
          </a:p>
        </p:txBody>
      </p:sp>
      <p:sp>
        <p:nvSpPr>
          <p:cNvPr id="3" name="2 Marcador de contenido"/>
          <p:cNvSpPr>
            <a:spLocks noGrp="1"/>
          </p:cNvSpPr>
          <p:nvPr>
            <p:ph sz="quarter" idx="1"/>
          </p:nvPr>
        </p:nvSpPr>
        <p:spPr>
          <a:xfrm>
            <a:off x="323528" y="1340768"/>
            <a:ext cx="7859216" cy="4752528"/>
          </a:xfrm>
        </p:spPr>
        <p:txBody>
          <a:bodyPr>
            <a:normAutofit fontScale="92500" lnSpcReduction="10000"/>
          </a:bodyPr>
          <a:lstStyle/>
          <a:p>
            <a:pPr algn="just">
              <a:buFont typeface="Wingdings" panose="05000000000000000000" pitchFamily="2" charset="2"/>
              <a:buChar char="v"/>
            </a:pP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Certeza: </a:t>
            </a:r>
          </a:p>
          <a:p>
            <a:pPr marL="0" indent="0" algn="just">
              <a:buNone/>
            </a:pP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Todas </a:t>
            </a:r>
            <a:r>
              <a:rPr lang="es-MX" sz="19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las acciones que desempeñe el Instituto </a:t>
            </a: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estarán dotadas </a:t>
            </a:r>
            <a:r>
              <a:rPr lang="es-MX" sz="19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de </a:t>
            </a: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veracidad</a:t>
            </a:r>
            <a:r>
              <a:rPr lang="es-MX" sz="19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t>
            </a: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certidumbre </a:t>
            </a:r>
            <a:r>
              <a:rPr lang="es-MX" sz="19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y apego a los hechos, </a:t>
            </a: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esto </a:t>
            </a:r>
            <a:r>
              <a:rPr lang="es-MX" sz="19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es, que </a:t>
            </a: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los resultados </a:t>
            </a:r>
            <a:r>
              <a:rPr lang="es-MX" sz="19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de sus actividades </a:t>
            </a: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sean completamente verificables</a:t>
            </a:r>
            <a:r>
              <a:rPr lang="es-MX" sz="19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fidedignos y </a:t>
            </a: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confiables.</a:t>
            </a:r>
          </a:p>
          <a:p>
            <a:pPr marL="0" indent="0" algn="just">
              <a:buNone/>
            </a:pPr>
            <a:endPar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lgn="just">
              <a:buFont typeface="Wingdings" panose="05000000000000000000" pitchFamily="2" charset="2"/>
              <a:buChar char="v"/>
            </a:pP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Legalidad:</a:t>
            </a:r>
          </a:p>
          <a:p>
            <a:pPr marL="0" indent="0" algn="just">
              <a:buNone/>
            </a:pPr>
            <a:r>
              <a:rPr lang="es-MX" sz="19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En el ejercicio de las atribuciones y </a:t>
            </a: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funciones </a:t>
            </a:r>
            <a:r>
              <a:rPr lang="es-MX" sz="19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que tiene encomendadas, el Instituto </a:t>
            </a: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debe </a:t>
            </a:r>
            <a:r>
              <a:rPr lang="es-MX" sz="19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observar </a:t>
            </a: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el </a:t>
            </a:r>
            <a:r>
              <a:rPr lang="es-MX" sz="19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mandato constitucional que las delimita y las disposiciones legales que las reglamenta</a:t>
            </a: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
            </a:r>
          </a:p>
          <a:p>
            <a:pPr marL="0" indent="0" algn="just">
              <a:buNone/>
            </a:pPr>
            <a:endParaRPr lang="es-MX" sz="19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lgn="just">
              <a:buFont typeface="Wingdings" panose="05000000000000000000" pitchFamily="2" charset="2"/>
              <a:buChar char="v"/>
            </a:pP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Independencia:</a:t>
            </a:r>
          </a:p>
          <a:p>
            <a:pPr marL="0" indent="0" algn="just">
              <a:buNone/>
            </a:pPr>
            <a:r>
              <a:rPr lang="es-MX" sz="19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Es la garantía </a:t>
            </a: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que </a:t>
            </a:r>
            <a:r>
              <a:rPr lang="es-MX" sz="19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disponen los órganos y autoridades </a:t>
            </a: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de </a:t>
            </a:r>
            <a:r>
              <a:rPr lang="es-MX" sz="19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la Institución para que sus procesos de deliberación y toma de decisiones se den con </a:t>
            </a: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libertad </a:t>
            </a:r>
            <a:r>
              <a:rPr lang="es-MX" sz="19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y respondan </a:t>
            </a: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exclusivamente </a:t>
            </a:r>
            <a:r>
              <a:rPr lang="es-MX" sz="19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al imperio de la </a:t>
            </a:r>
            <a:r>
              <a:rPr lang="es-MX" sz="19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ley.</a:t>
            </a:r>
          </a:p>
          <a:p>
            <a:pPr marL="0" indent="0" algn="just">
              <a:buNone/>
            </a:pPr>
            <a:endParaRPr lang="es-MX" sz="16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4" name="3 Marcador de número de diapositiva"/>
          <p:cNvSpPr>
            <a:spLocks noGrp="1"/>
          </p:cNvSpPr>
          <p:nvPr>
            <p:ph type="sldNum" sz="quarter" idx="15"/>
          </p:nvPr>
        </p:nvSpPr>
        <p:spPr/>
        <p:txBody>
          <a:bodyPr/>
          <a:lstStyle/>
          <a:p>
            <a:fld id="{C42C6ABA-FAFC-42F4-A77B-EA22913CDB4D}" type="slidenum">
              <a:rPr lang="es-MX" smtClean="0"/>
              <a:t>48</a:t>
            </a:fld>
            <a:endParaRPr lang="es-MX"/>
          </a:p>
        </p:txBody>
      </p:sp>
    </p:spTree>
    <p:extLst>
      <p:ext uri="{BB962C8B-B14F-4D97-AF65-F5344CB8AC3E}">
        <p14:creationId xmlns:p14="http://schemas.microsoft.com/office/powerpoint/2010/main" val="42454854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467600" cy="634082"/>
          </a:xfrm>
        </p:spPr>
        <p:txBody>
          <a:bodyPr/>
          <a:lstStyle/>
          <a:p>
            <a:pPr algn="ctr"/>
            <a:r>
              <a:rPr lang="es-MX" b="1" dirty="0" smtClean="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PRINCIPIOS RECTORES</a:t>
            </a:r>
            <a:endParaRPr lang="es-MX" dirty="0"/>
          </a:p>
        </p:txBody>
      </p:sp>
      <p:sp>
        <p:nvSpPr>
          <p:cNvPr id="3" name="2 Marcador de contenido"/>
          <p:cNvSpPr>
            <a:spLocks noGrp="1"/>
          </p:cNvSpPr>
          <p:nvPr>
            <p:ph sz="quarter" idx="1"/>
          </p:nvPr>
        </p:nvSpPr>
        <p:spPr>
          <a:xfrm>
            <a:off x="467544" y="1340768"/>
            <a:ext cx="7859216" cy="5256584"/>
          </a:xfrm>
        </p:spPr>
        <p:txBody>
          <a:bodyPr>
            <a:normAutofit lnSpcReduction="10000"/>
          </a:bodyPr>
          <a:lstStyle/>
          <a:p>
            <a:pPr algn="just">
              <a:buFont typeface="Wingdings" panose="05000000000000000000" pitchFamily="2" charset="2"/>
              <a:buChar char="v"/>
            </a:pPr>
            <a:r>
              <a:rPr lang="es-MX" sz="18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Imparcialidad:</a:t>
            </a:r>
          </a:p>
          <a:p>
            <a:pPr marL="0" indent="0" algn="just">
              <a:buNone/>
            </a:pPr>
            <a:r>
              <a:rPr lang="es-MX" sz="18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Todo el personal del INE debe reconocer y velar permanentemente por el interés de la sociedad y por los valores fundamentales de la democracia, po</a:t>
            </a:r>
            <a:r>
              <a:rPr lang="es-MX" sz="18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r</a:t>
            </a:r>
            <a:r>
              <a:rPr lang="es-MX" sz="18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encima de cualquier interés personal o preferencia </a:t>
            </a:r>
            <a:r>
              <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política</a:t>
            </a:r>
          </a:p>
          <a:p>
            <a:pPr marL="0" indent="0" algn="just">
              <a:buNone/>
            </a:pPr>
            <a:endPar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lgn="just">
              <a:buFont typeface="Wingdings" panose="05000000000000000000" pitchFamily="2" charset="2"/>
              <a:buChar char="v"/>
            </a:pPr>
            <a:r>
              <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Máxima Publicidad:</a:t>
            </a:r>
          </a:p>
          <a:p>
            <a:pPr marL="0" indent="0" algn="just">
              <a:buNone/>
            </a:pPr>
            <a:r>
              <a:rPr lang="es-MX" sz="18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Todos los actos y la información en poder del Instituto </a:t>
            </a:r>
            <a:r>
              <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son </a:t>
            </a:r>
            <a:r>
              <a:rPr lang="es-MX" sz="18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públicos y sólo por excepción se podrán reservar en los casos expresamente previstos por las leyes y justificados bajo determinadas circunstancias</a:t>
            </a:r>
            <a:r>
              <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
            </a:r>
          </a:p>
          <a:p>
            <a:pPr marL="0" indent="0" algn="just">
              <a:buNone/>
            </a:pPr>
            <a:endParaRPr lang="es-MX" sz="18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lgn="just">
              <a:buFont typeface="Wingdings" panose="05000000000000000000" pitchFamily="2" charset="2"/>
              <a:buChar char="v"/>
            </a:pPr>
            <a:r>
              <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Objetividad:</a:t>
            </a:r>
          </a:p>
          <a:p>
            <a:pPr marL="0" indent="0" algn="just">
              <a:buNone/>
            </a:pPr>
            <a:r>
              <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Implica la </a:t>
            </a:r>
            <a:r>
              <a:rPr lang="es-MX" sz="18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obligación de percibir e interpretar los hechos por encima de visiones y opiniones parciales o unilaterales, máxime si éstas pueden alterar la expresión o consecuencia del quehacer </a:t>
            </a:r>
            <a:r>
              <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institucional.</a:t>
            </a:r>
          </a:p>
        </p:txBody>
      </p:sp>
      <p:sp>
        <p:nvSpPr>
          <p:cNvPr id="4" name="3 Marcador de número de diapositiva"/>
          <p:cNvSpPr>
            <a:spLocks noGrp="1"/>
          </p:cNvSpPr>
          <p:nvPr>
            <p:ph type="sldNum" sz="quarter" idx="15"/>
          </p:nvPr>
        </p:nvSpPr>
        <p:spPr/>
        <p:txBody>
          <a:bodyPr/>
          <a:lstStyle/>
          <a:p>
            <a:fld id="{C42C6ABA-FAFC-42F4-A77B-EA22913CDB4D}" type="slidenum">
              <a:rPr lang="es-MX" smtClean="0"/>
              <a:t>49</a:t>
            </a:fld>
            <a:endParaRPr lang="es-MX"/>
          </a:p>
        </p:txBody>
      </p:sp>
    </p:spTree>
    <p:extLst>
      <p:ext uri="{BB962C8B-B14F-4D97-AF65-F5344CB8AC3E}">
        <p14:creationId xmlns:p14="http://schemas.microsoft.com/office/powerpoint/2010/main" val="2645785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539750" y="1052513"/>
            <a:ext cx="8208963" cy="4248150"/>
          </a:xfrm>
          <a:prstGeom prst="rect">
            <a:avLst/>
          </a:prstGeom>
          <a:noFill/>
        </p:spPr>
        <p:txBody>
          <a:bodyPr>
            <a:spAutoFit/>
          </a:bodyPr>
          <a:lstStyle/>
          <a:p>
            <a:pPr marL="285750" indent="-285750" algn="just">
              <a:buFont typeface="Wingdings" panose="05000000000000000000" pitchFamily="2" charset="2"/>
              <a:buChar char="§"/>
              <a:defRPr/>
            </a:pPr>
            <a:endParaRPr lang="es-MX" sz="1800" b="0" dirty="0"/>
          </a:p>
          <a:p>
            <a:pPr marL="285750" indent="-285750" algn="just">
              <a:buFont typeface="Wingdings" panose="05000000000000000000" pitchFamily="2" charset="2"/>
              <a:buChar char="§"/>
              <a:defRPr/>
            </a:pPr>
            <a:r>
              <a:rPr lang="es-MX" sz="1800" b="0" dirty="0"/>
              <a:t>La Ley se promulgó el 7 de enero de 1946 en el </a:t>
            </a:r>
            <a:r>
              <a:rPr lang="es-MX" sz="1800" b="0" i="1" dirty="0"/>
              <a:t>Diario Oficial</a:t>
            </a:r>
            <a:r>
              <a:rPr lang="es-MX" sz="1800" b="0" dirty="0"/>
              <a:t>.</a:t>
            </a:r>
          </a:p>
          <a:p>
            <a:pPr algn="just">
              <a:defRPr/>
            </a:pPr>
            <a:endParaRPr lang="es-MX" sz="1800" b="0" dirty="0"/>
          </a:p>
          <a:p>
            <a:pPr marL="285750" indent="-285750" algn="just">
              <a:buFont typeface="Wingdings" panose="05000000000000000000" pitchFamily="2" charset="2"/>
              <a:buChar char="§"/>
              <a:defRPr/>
            </a:pPr>
            <a:r>
              <a:rPr lang="es-MX" sz="1800" b="0" dirty="0"/>
              <a:t>Esta Ley dio cuenta de la primera etapa del sistema de partidos postrevolucionario en México:</a:t>
            </a:r>
          </a:p>
          <a:p>
            <a:pPr marL="285750" indent="-285750" algn="just">
              <a:buFont typeface="Wingdings" panose="05000000000000000000" pitchFamily="2" charset="2"/>
              <a:buChar char="§"/>
              <a:defRPr/>
            </a:pPr>
            <a:endParaRPr lang="es-MX" sz="1800" b="0" dirty="0"/>
          </a:p>
          <a:p>
            <a:pPr marL="285750" indent="-285750" algn="just">
              <a:buFont typeface="Wingdings" panose="05000000000000000000" pitchFamily="2" charset="2"/>
              <a:buChar char="§"/>
              <a:defRPr/>
            </a:pPr>
            <a:r>
              <a:rPr lang="es-MX" sz="1800" b="0" dirty="0"/>
              <a:t>Se les otorgaba personalidad jurídica.</a:t>
            </a:r>
          </a:p>
          <a:p>
            <a:pPr marL="285750" indent="-285750" algn="just">
              <a:buFont typeface="Wingdings" panose="05000000000000000000" pitchFamily="2" charset="2"/>
              <a:buChar char="§"/>
              <a:defRPr/>
            </a:pPr>
            <a:endParaRPr lang="es-MX" sz="1800" b="0" dirty="0"/>
          </a:p>
          <a:p>
            <a:pPr marL="285750" indent="-285750" algn="just">
              <a:buFont typeface="Wingdings" panose="05000000000000000000" pitchFamily="2" charset="2"/>
              <a:buChar char="§"/>
              <a:defRPr/>
            </a:pPr>
            <a:r>
              <a:rPr lang="es-MX" sz="1800" b="0" dirty="0"/>
              <a:t>Se conservó el sistema de escrutinio de mayoría relativa en distritos uninominales vigente desde 1912, pero con exclusividad en la participación electoral a partidos políticos nacionales.</a:t>
            </a:r>
          </a:p>
          <a:p>
            <a:pPr marL="285750" indent="-285750" algn="just">
              <a:buFont typeface="Wingdings" panose="05000000000000000000" pitchFamily="2" charset="2"/>
              <a:buChar char="§"/>
              <a:defRPr/>
            </a:pPr>
            <a:endParaRPr lang="es-MX" sz="1800" b="0" dirty="0"/>
          </a:p>
          <a:p>
            <a:pPr marL="285750" indent="-285750" algn="just">
              <a:buFont typeface="Wingdings" panose="05000000000000000000" pitchFamily="2" charset="2"/>
              <a:buChar char="§"/>
              <a:defRPr/>
            </a:pPr>
            <a:r>
              <a:rPr lang="es-MX" sz="1800" b="0" dirty="0"/>
              <a:t>Se centralizó la organización y vigilancia de los comicios en órganos colegiados federales dominados por el gobierno.</a:t>
            </a:r>
          </a:p>
          <a:p>
            <a:pPr marL="285750" indent="-285750" algn="just">
              <a:buFont typeface="Wingdings" panose="05000000000000000000" pitchFamily="2" charset="2"/>
              <a:buChar char="§"/>
              <a:defRPr/>
            </a:pPr>
            <a:endParaRPr lang="es-MX" sz="1800" b="0" dirty="0"/>
          </a:p>
        </p:txBody>
      </p:sp>
    </p:spTree>
    <p:extLst>
      <p:ext uri="{BB962C8B-B14F-4D97-AF65-F5344CB8AC3E}">
        <p14:creationId xmlns:p14="http://schemas.microsoft.com/office/powerpoint/2010/main" val="36377618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lstStyle/>
          <a:p>
            <a:pPr algn="ctr"/>
            <a:r>
              <a:rPr lang="es-MX" b="1" dirty="0" smtClean="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INTEGRACIÓN DEL INE</a:t>
            </a:r>
            <a:endParaRPr lang="es-MX" dirty="0"/>
          </a:p>
        </p:txBody>
      </p:sp>
      <p:sp>
        <p:nvSpPr>
          <p:cNvPr id="3" name="2 Marcador de contenido"/>
          <p:cNvSpPr>
            <a:spLocks noGrp="1"/>
          </p:cNvSpPr>
          <p:nvPr>
            <p:ph sz="quarter" idx="1"/>
          </p:nvPr>
        </p:nvSpPr>
        <p:spPr>
          <a:xfrm>
            <a:off x="323528" y="1124744"/>
            <a:ext cx="8280920" cy="3456384"/>
          </a:xfrm>
        </p:spPr>
        <p:txBody>
          <a:bodyPr>
            <a:normAutofit fontScale="85000" lnSpcReduction="10000"/>
          </a:bodyPr>
          <a:lstStyle/>
          <a:p>
            <a:pPr marL="0" indent="0" algn="just">
              <a:buNone/>
            </a:pPr>
            <a:r>
              <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Para la realización de sus actividades, el </a:t>
            </a:r>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INE </a:t>
            </a:r>
            <a:r>
              <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cuenta con una sede central ubicada en la Ciudad de México, 32 delegaciones (una en cada entidad federativa) y 300 subdelegaciones (una en cada distrito electoral en que se divide el país). El personal que labora en ellas se divide en dos cuerpos de funcionarios, integrados en un Servicio Profesional Electoral y una rama administrativa y cuenta con la siguiente estructura orgánica</a:t>
            </a:r>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
            </a: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just">
              <a:buNone/>
            </a:pP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buBlip>
                <a:blip r:embed="rId2"/>
              </a:buBlip>
            </a:pPr>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Órganos directivos</a:t>
            </a:r>
          </a:p>
          <a:p>
            <a:pPr>
              <a:buBlip>
                <a:blip r:embed="rId2"/>
              </a:buBlip>
            </a:pPr>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Órganos técnico-ejecutivos</a:t>
            </a:r>
          </a:p>
          <a:p>
            <a:pPr>
              <a:buBlip>
                <a:blip r:embed="rId2"/>
              </a:buBlip>
            </a:pPr>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Órganos de vigilancia</a:t>
            </a:r>
          </a:p>
          <a:p>
            <a:pPr marL="0" indent="0">
              <a:buNone/>
            </a:pPr>
            <a:endParaRPr lang="es-MX" dirty="0">
              <a:latin typeface="Lucida Sans Unicode" panose="020B0602030504020204" pitchFamily="34" charset="0"/>
              <a:cs typeface="Lucida Sans Unicode" panose="020B0602030504020204" pitchFamily="34" charset="0"/>
            </a:endParaRPr>
          </a:p>
          <a:p>
            <a:pPr marL="0" indent="0">
              <a:buNone/>
            </a:pPr>
            <a:endParaRPr lang="es-MX" dirty="0">
              <a:latin typeface="Lucida Sans Unicode" panose="020B0602030504020204" pitchFamily="34" charset="0"/>
              <a:cs typeface="Lucida Sans Unicode" panose="020B0602030504020204" pitchFamily="34" charset="0"/>
            </a:endParaRPr>
          </a:p>
        </p:txBody>
      </p:sp>
      <p:sp>
        <p:nvSpPr>
          <p:cNvPr id="4" name="3 Marcador de número de diapositiva"/>
          <p:cNvSpPr>
            <a:spLocks noGrp="1"/>
          </p:cNvSpPr>
          <p:nvPr>
            <p:ph type="sldNum" sz="quarter" idx="15"/>
          </p:nvPr>
        </p:nvSpPr>
        <p:spPr/>
        <p:txBody>
          <a:bodyPr/>
          <a:lstStyle/>
          <a:p>
            <a:fld id="{C42C6ABA-FAFC-42F4-A77B-EA22913CDB4D}" type="slidenum">
              <a:rPr lang="es-MX" smtClean="0"/>
              <a:t>50</a:t>
            </a:fld>
            <a:endParaRPr lang="es-MX"/>
          </a:p>
        </p:txBody>
      </p:sp>
      <p:graphicFrame>
        <p:nvGraphicFramePr>
          <p:cNvPr id="5" name="4 Tabla"/>
          <p:cNvGraphicFramePr>
            <a:graphicFrameLocks noGrp="1"/>
          </p:cNvGraphicFramePr>
          <p:nvPr>
            <p:extLst>
              <p:ext uri="{D42A27DB-BD31-4B8C-83A1-F6EECF244321}">
                <p14:modId xmlns:p14="http://schemas.microsoft.com/office/powerpoint/2010/main" val="3291554104"/>
              </p:ext>
            </p:extLst>
          </p:nvPr>
        </p:nvGraphicFramePr>
        <p:xfrm>
          <a:off x="467544" y="5013176"/>
          <a:ext cx="7848870" cy="1198880"/>
        </p:xfrm>
        <a:graphic>
          <a:graphicData uri="http://schemas.openxmlformats.org/drawingml/2006/table">
            <a:tbl>
              <a:tblPr firstRow="1" bandRow="1">
                <a:tableStyleId>{5C22544A-7EE6-4342-B048-85BDC9FD1C3A}</a:tableStyleId>
              </a:tblPr>
              <a:tblGrid>
                <a:gridCol w="2616290"/>
                <a:gridCol w="2616290"/>
                <a:gridCol w="2616290"/>
              </a:tblGrid>
              <a:tr h="370840">
                <a:tc>
                  <a:txBody>
                    <a:bodyPr/>
                    <a:lstStyle/>
                    <a:p>
                      <a:r>
                        <a:rPr lang="es-MX" sz="1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ÓRGANOS DIRECTIVOS</a:t>
                      </a:r>
                      <a:endParaRPr lang="es-MX" sz="1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a:tc>
                <a:tc>
                  <a:txBody>
                    <a:bodyPr/>
                    <a:lstStyle/>
                    <a:p>
                      <a:r>
                        <a:rPr lang="es-MX" sz="1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ÓRGANOS TÉCNICO-EJECUTIVOS</a:t>
                      </a:r>
                      <a:endParaRPr lang="es-MX" sz="1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a:tc>
                <a:tc>
                  <a:txBody>
                    <a:bodyPr/>
                    <a:lstStyle/>
                    <a:p>
                      <a:r>
                        <a:rPr lang="es-MX" sz="1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ÓRGANOS DE VIGILANCIA</a:t>
                      </a:r>
                      <a:endParaRPr lang="es-MX" sz="1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a:tc>
              </a:tr>
              <a:tr h="370840">
                <a:tc>
                  <a:txBody>
                    <a:bodyPr/>
                    <a:lstStyle/>
                    <a:p>
                      <a:r>
                        <a:rPr lang="es-MX" sz="1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Consejo</a:t>
                      </a:r>
                      <a:r>
                        <a:rPr lang="es-MX" sz="1200" baseline="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General</a:t>
                      </a:r>
                      <a:endParaRPr lang="es-MX" sz="1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a:tc>
                <a:tc>
                  <a:txBody>
                    <a:bodyPr/>
                    <a:lstStyle/>
                    <a:p>
                      <a:r>
                        <a:rPr lang="es-MX" sz="1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Junta</a:t>
                      </a:r>
                      <a:r>
                        <a:rPr lang="es-MX" sz="1200" baseline="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General Ejecutiva</a:t>
                      </a:r>
                      <a:endParaRPr lang="es-MX" sz="1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a:tc>
                <a:tc>
                  <a:txBody>
                    <a:bodyPr/>
                    <a:lstStyle/>
                    <a:p>
                      <a:r>
                        <a:rPr lang="es-MX" sz="1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Comisión</a:t>
                      </a:r>
                      <a:r>
                        <a:rPr lang="es-MX" sz="1200" baseline="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Nacional de Vigilancia</a:t>
                      </a:r>
                      <a:endParaRPr lang="es-MX" sz="1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a:tc>
              </a:tr>
              <a:tr h="370840">
                <a:tc>
                  <a:txBody>
                    <a:bodyPr/>
                    <a:lstStyle/>
                    <a:p>
                      <a:r>
                        <a:rPr lang="es-MX" sz="1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Consejos Locales y Distritales</a:t>
                      </a:r>
                      <a:endParaRPr lang="es-MX" sz="1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a:tc>
                <a:tc>
                  <a:txBody>
                    <a:bodyPr/>
                    <a:lstStyle/>
                    <a:p>
                      <a:r>
                        <a:rPr lang="es-MX" sz="1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Juntas</a:t>
                      </a:r>
                      <a:r>
                        <a:rPr lang="es-MX" sz="1200" baseline="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Locales y Distritales Ejecutivas</a:t>
                      </a:r>
                      <a:endParaRPr lang="es-MX" sz="1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a:tc>
                <a:tc>
                  <a:txBody>
                    <a:bodyPr/>
                    <a:lstStyle/>
                    <a:p>
                      <a:r>
                        <a:rPr lang="es-MX" sz="1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Comisiones Locales y Distritales de Vigilancia</a:t>
                      </a:r>
                      <a:endParaRPr lang="es-MX" sz="1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a:tc>
              </a:tr>
            </a:tbl>
          </a:graphicData>
        </a:graphic>
      </p:graphicFrame>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2160" y="3140968"/>
            <a:ext cx="2664296" cy="17206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955098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lstStyle/>
          <a:p>
            <a:pPr algn="ctr"/>
            <a:r>
              <a:rPr lang="es-MX" b="1" dirty="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INTEGRACIÓN DEL INE</a:t>
            </a:r>
            <a:endParaRPr lang="es-MX" dirty="0"/>
          </a:p>
        </p:txBody>
      </p:sp>
      <p:sp>
        <p:nvSpPr>
          <p:cNvPr id="4" name="3 Marcador de número de diapositiva"/>
          <p:cNvSpPr>
            <a:spLocks noGrp="1"/>
          </p:cNvSpPr>
          <p:nvPr>
            <p:ph type="sldNum" sz="quarter" idx="15"/>
          </p:nvPr>
        </p:nvSpPr>
        <p:spPr/>
        <p:txBody>
          <a:bodyPr/>
          <a:lstStyle/>
          <a:p>
            <a:fld id="{C42C6ABA-FAFC-42F4-A77B-EA22913CDB4D}" type="slidenum">
              <a:rPr lang="es-MX" smtClean="0"/>
              <a:t>51</a:t>
            </a:fld>
            <a:endParaRPr lang="es-MX"/>
          </a:p>
        </p:txBody>
      </p:sp>
      <p:graphicFrame>
        <p:nvGraphicFramePr>
          <p:cNvPr id="5" name="5 Marcador de contenido"/>
          <p:cNvGraphicFramePr>
            <a:graphicFrameLocks noGrp="1"/>
          </p:cNvGraphicFramePr>
          <p:nvPr>
            <p:ph idx="1"/>
            <p:extLst>
              <p:ext uri="{D42A27DB-BD31-4B8C-83A1-F6EECF244321}">
                <p14:modId xmlns:p14="http://schemas.microsoft.com/office/powerpoint/2010/main" val="1213612307"/>
              </p:ext>
            </p:extLst>
          </p:nvPr>
        </p:nvGraphicFramePr>
        <p:xfrm>
          <a:off x="395536" y="980728"/>
          <a:ext cx="8424936" cy="5538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643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467600" cy="634082"/>
          </a:xfrm>
        </p:spPr>
        <p:txBody>
          <a:bodyPr/>
          <a:lstStyle/>
          <a:p>
            <a:pPr algn="ctr"/>
            <a:r>
              <a:rPr lang="es-MX" b="1" dirty="0" smtClean="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INTEGRACIÓN DEL INE</a:t>
            </a:r>
            <a:endParaRPr lang="es-MX" dirty="0"/>
          </a:p>
        </p:txBody>
      </p:sp>
      <p:sp>
        <p:nvSpPr>
          <p:cNvPr id="3" name="2 Marcador de contenido"/>
          <p:cNvSpPr>
            <a:spLocks noGrp="1"/>
          </p:cNvSpPr>
          <p:nvPr>
            <p:ph sz="quarter" idx="1"/>
          </p:nvPr>
        </p:nvSpPr>
        <p:spPr>
          <a:xfrm>
            <a:off x="467544" y="1124744"/>
            <a:ext cx="7859216" cy="5472608"/>
          </a:xfrm>
        </p:spPr>
        <p:txBody>
          <a:bodyPr>
            <a:normAutofit/>
          </a:bodyPr>
          <a:lstStyle/>
          <a:p>
            <a:pPr algn="just">
              <a:buFont typeface="Wingdings" panose="05000000000000000000" pitchFamily="2" charset="2"/>
              <a:buChar char="q"/>
            </a:pPr>
            <a:r>
              <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CONSEJO GENERAL:</a:t>
            </a:r>
          </a:p>
          <a:p>
            <a:pPr marL="0" indent="0" algn="just">
              <a:buNone/>
            </a:pPr>
            <a:r>
              <a:rPr lang="es-MX" sz="18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Es el órgano superior de dirección de todo el Instituto, responsable de vigilar el cumplimiento con las disposiciones constitucionales y legales en materia electoral, y velar porque los principios de certeza, legalidad, independencia, imparcialidad y objetividad guíen todas las actividades de la </a:t>
            </a:r>
            <a:r>
              <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institución, se integra por:</a:t>
            </a:r>
          </a:p>
        </p:txBody>
      </p:sp>
      <p:sp>
        <p:nvSpPr>
          <p:cNvPr id="4" name="3 Marcador de número de diapositiva"/>
          <p:cNvSpPr>
            <a:spLocks noGrp="1"/>
          </p:cNvSpPr>
          <p:nvPr>
            <p:ph type="sldNum" sz="quarter" idx="15"/>
          </p:nvPr>
        </p:nvSpPr>
        <p:spPr/>
        <p:txBody>
          <a:bodyPr/>
          <a:lstStyle/>
          <a:p>
            <a:fld id="{C42C6ABA-FAFC-42F4-A77B-EA22913CDB4D}" type="slidenum">
              <a:rPr lang="es-MX" smtClean="0"/>
              <a:t>52</a:t>
            </a:fld>
            <a:endParaRPr lang="es-MX"/>
          </a:p>
        </p:txBody>
      </p:sp>
      <p:graphicFrame>
        <p:nvGraphicFramePr>
          <p:cNvPr id="5" name="4 Diagrama"/>
          <p:cNvGraphicFramePr/>
          <p:nvPr>
            <p:extLst>
              <p:ext uri="{D42A27DB-BD31-4B8C-83A1-F6EECF244321}">
                <p14:modId xmlns:p14="http://schemas.microsoft.com/office/powerpoint/2010/main" val="522981004"/>
              </p:ext>
            </p:extLst>
          </p:nvPr>
        </p:nvGraphicFramePr>
        <p:xfrm>
          <a:off x="1763688" y="3212976"/>
          <a:ext cx="5760640" cy="3112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3460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188640"/>
            <a:ext cx="7467600" cy="634082"/>
          </a:xfrm>
        </p:spPr>
        <p:txBody>
          <a:bodyPr/>
          <a:lstStyle/>
          <a:p>
            <a:pPr algn="ctr"/>
            <a:r>
              <a:rPr lang="es-MX" b="1" dirty="0" smtClean="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INTEGRACIÓN DEL INE</a:t>
            </a:r>
            <a:endParaRPr lang="es-MX" dirty="0"/>
          </a:p>
        </p:txBody>
      </p:sp>
      <p:sp>
        <p:nvSpPr>
          <p:cNvPr id="3" name="2 Marcador de contenido"/>
          <p:cNvSpPr>
            <a:spLocks noGrp="1"/>
          </p:cNvSpPr>
          <p:nvPr>
            <p:ph sz="quarter" idx="1"/>
          </p:nvPr>
        </p:nvSpPr>
        <p:spPr>
          <a:xfrm>
            <a:off x="467544" y="980728"/>
            <a:ext cx="7859216" cy="5112568"/>
          </a:xfrm>
        </p:spPr>
        <p:txBody>
          <a:bodyPr>
            <a:normAutofit/>
          </a:bodyPr>
          <a:lstStyle/>
          <a:p>
            <a:pPr algn="just">
              <a:buFont typeface="Wingdings" panose="05000000000000000000" pitchFamily="2" charset="2"/>
              <a:buChar char="q"/>
            </a:pPr>
            <a:r>
              <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Consejos locales y distritales:</a:t>
            </a:r>
          </a:p>
          <a:p>
            <a:pPr marL="0" indent="0" algn="just">
              <a:buNone/>
            </a:pPr>
            <a:endPar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just">
              <a:buNone/>
            </a:pPr>
            <a:endParaRPr lang="es-MX" sz="18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just">
              <a:buNone/>
            </a:pPr>
            <a:endPar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just">
              <a:buNone/>
            </a:pPr>
            <a:endParaRPr lang="es-MX" sz="18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just">
              <a:buNone/>
            </a:pPr>
            <a:endPar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just">
              <a:buNone/>
            </a:pPr>
            <a:endPar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just">
              <a:buNone/>
            </a:pPr>
            <a:endParaRPr lang="es-MX" sz="18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lgn="just">
              <a:buFont typeface="Wingdings" panose="05000000000000000000" pitchFamily="2" charset="2"/>
              <a:buChar char="q"/>
            </a:pPr>
            <a:r>
              <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Juntas General Ejecutiva, Locales y Distritales :</a:t>
            </a:r>
          </a:p>
          <a:p>
            <a:pPr marL="0" indent="0" algn="just">
              <a:buNone/>
            </a:pPr>
            <a:endPar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4" name="3 Marcador de número de diapositiva"/>
          <p:cNvSpPr>
            <a:spLocks noGrp="1"/>
          </p:cNvSpPr>
          <p:nvPr>
            <p:ph type="sldNum" sz="quarter" idx="15"/>
          </p:nvPr>
        </p:nvSpPr>
        <p:spPr/>
        <p:txBody>
          <a:bodyPr/>
          <a:lstStyle/>
          <a:p>
            <a:fld id="{C42C6ABA-FAFC-42F4-A77B-EA22913CDB4D}" type="slidenum">
              <a:rPr lang="es-MX" smtClean="0"/>
              <a:t>53</a:t>
            </a:fld>
            <a:endParaRPr lang="es-MX"/>
          </a:p>
        </p:txBody>
      </p:sp>
      <p:graphicFrame>
        <p:nvGraphicFramePr>
          <p:cNvPr id="6" name="5 Tabla"/>
          <p:cNvGraphicFramePr>
            <a:graphicFrameLocks noGrp="1"/>
          </p:cNvGraphicFramePr>
          <p:nvPr>
            <p:extLst>
              <p:ext uri="{D42A27DB-BD31-4B8C-83A1-F6EECF244321}">
                <p14:modId xmlns:p14="http://schemas.microsoft.com/office/powerpoint/2010/main" val="968518223"/>
              </p:ext>
            </p:extLst>
          </p:nvPr>
        </p:nvGraphicFramePr>
        <p:xfrm>
          <a:off x="1115616" y="1556793"/>
          <a:ext cx="6624736" cy="1883564"/>
        </p:xfrm>
        <a:graphic>
          <a:graphicData uri="http://schemas.openxmlformats.org/drawingml/2006/table">
            <a:tbl>
              <a:tblPr firstRow="1" bandRow="1">
                <a:tableStyleId>{5C22544A-7EE6-4342-B048-85BDC9FD1C3A}</a:tableStyleId>
              </a:tblPr>
              <a:tblGrid>
                <a:gridCol w="3456384"/>
                <a:gridCol w="3168352"/>
              </a:tblGrid>
              <a:tr h="262963">
                <a:tc>
                  <a:txBody>
                    <a:bodyPr/>
                    <a:lstStyle/>
                    <a:p>
                      <a:r>
                        <a:rPr lang="es-MX" sz="1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CONSEJOS</a:t>
                      </a:r>
                      <a:r>
                        <a:rPr lang="es-MX" sz="1200" baseline="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LOCALES</a:t>
                      </a:r>
                      <a:endParaRPr lang="es-MX" sz="1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a:tc>
                <a:tc>
                  <a:txBody>
                    <a:bodyPr/>
                    <a:lstStyle/>
                    <a:p>
                      <a:r>
                        <a:rPr lang="es-MX" sz="1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CONSEJOS DISTRITALES</a:t>
                      </a:r>
                      <a:endParaRPr lang="es-MX" sz="1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a:tc>
              </a:tr>
              <a:tr h="1609244">
                <a:tc>
                  <a:txBody>
                    <a:bodyPr/>
                    <a:lstStyle/>
                    <a:p>
                      <a:pPr algn="just"/>
                      <a:r>
                        <a:rPr kumimoji="0" lang="es-MX" sz="1200" kern="1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Son los órganos de dirección constituidos en cada una de las 32 entidades federativas que, a diferencia del Consejo General, únicamente se instalan y sesionan durante los procesos electorales federales,</a:t>
                      </a:r>
                      <a:r>
                        <a:rPr kumimoji="0" lang="es-MX" sz="1200" kern="1200" baseline="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
                      </a:r>
                      <a:endParaRPr lang="es-MX" sz="1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a:tc>
                <a:tc>
                  <a:txBody>
                    <a:bodyPr/>
                    <a:lstStyle/>
                    <a:p>
                      <a:pPr algn="just"/>
                      <a:r>
                        <a:rPr lang="es-MX" sz="1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Son los órganos de dirección constituidos en cada uno de los 300 distritos uninominales en que se divide el territorio nacional para efectos electorales. Al igual que los Consejos Locales, únicamente se instalan y sesionan durante los procesos electorales federales.</a:t>
                      </a:r>
                      <a:endParaRPr lang="es-MX" sz="1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1438140187"/>
              </p:ext>
            </p:extLst>
          </p:nvPr>
        </p:nvGraphicFramePr>
        <p:xfrm>
          <a:off x="1115616" y="4221088"/>
          <a:ext cx="6624736" cy="2253158"/>
        </p:xfrm>
        <a:graphic>
          <a:graphicData uri="http://schemas.openxmlformats.org/drawingml/2006/table">
            <a:tbl>
              <a:tblPr firstRow="1" bandRow="1">
                <a:tableStyleId>{5C22544A-7EE6-4342-B048-85BDC9FD1C3A}</a:tableStyleId>
              </a:tblPr>
              <a:tblGrid>
                <a:gridCol w="3456384"/>
                <a:gridCol w="3168352"/>
              </a:tblGrid>
              <a:tr h="547162">
                <a:tc>
                  <a:txBody>
                    <a:bodyPr/>
                    <a:lstStyle/>
                    <a:p>
                      <a:r>
                        <a:rPr lang="es-MX" sz="1200" baseline="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JUNTA GENERAL EJECTUVA</a:t>
                      </a:r>
                      <a:endParaRPr lang="es-MX" sz="1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aseline="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JUNTAS LOCALES Y DISTRITALES EJECUTIVAS</a:t>
                      </a:r>
                      <a:endParaRPr lang="es-MX" sz="1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endParaRPr lang="es-MX" sz="1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a:tc>
              </a:tr>
              <a:tr h="1613078">
                <a:tc>
                  <a:txBody>
                    <a:bodyPr/>
                    <a:lstStyle/>
                    <a:p>
                      <a:pPr algn="just"/>
                      <a:r>
                        <a:rPr kumimoji="0" lang="es-MX" sz="1200" kern="1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Es el órgano ejecutivo y técnico de mayor jerarquía. Se encarga de instrumentar las políticas y programas generales del Instituto y cumplir con los acuerdos y resoluciones aprobados por el Consejo General.</a:t>
                      </a:r>
                      <a:endParaRPr lang="es-MX" sz="1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a:tc>
                <a:tc>
                  <a:txBody>
                    <a:bodyPr/>
                    <a:lstStyle/>
                    <a:p>
                      <a:pPr algn="just"/>
                      <a:r>
                        <a:rPr lang="es-MX" sz="1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Son los órganos permanentes de ejecución y soporte técnico de las actividades del Instituto en cada entidad federativa</a:t>
                      </a:r>
                      <a:r>
                        <a:rPr lang="es-MX" sz="1200" baseline="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(LOCALES) y en  cada uno de los 300 distritos electorales uninominales (DISTRITALES).</a:t>
                      </a:r>
                      <a:endParaRPr lang="es-MX" sz="1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a:tc>
              </a:tr>
            </a:tbl>
          </a:graphicData>
        </a:graphic>
      </p:graphicFrame>
    </p:spTree>
    <p:extLst>
      <p:ext uri="{BB962C8B-B14F-4D97-AF65-F5344CB8AC3E}">
        <p14:creationId xmlns:p14="http://schemas.microsoft.com/office/powerpoint/2010/main" val="12799689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7467600" cy="634082"/>
          </a:xfrm>
        </p:spPr>
        <p:txBody>
          <a:bodyPr/>
          <a:lstStyle/>
          <a:p>
            <a:pPr algn="ctr"/>
            <a:r>
              <a:rPr lang="es-MX" b="1" dirty="0" smtClean="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INTEGRACIÓN DEL INE</a:t>
            </a:r>
            <a:endParaRPr lang="es-MX" dirty="0"/>
          </a:p>
        </p:txBody>
      </p:sp>
      <p:sp>
        <p:nvSpPr>
          <p:cNvPr id="3" name="2 Marcador de contenido"/>
          <p:cNvSpPr>
            <a:spLocks noGrp="1"/>
          </p:cNvSpPr>
          <p:nvPr>
            <p:ph sz="quarter" idx="1"/>
          </p:nvPr>
        </p:nvSpPr>
        <p:spPr>
          <a:xfrm>
            <a:off x="467544" y="1412776"/>
            <a:ext cx="7859216" cy="5184576"/>
          </a:xfrm>
        </p:spPr>
        <p:txBody>
          <a:bodyPr>
            <a:normAutofit/>
          </a:bodyPr>
          <a:lstStyle/>
          <a:p>
            <a:pPr algn="just">
              <a:buFont typeface="Wingdings" panose="05000000000000000000" pitchFamily="2" charset="2"/>
              <a:buChar char="q"/>
            </a:pPr>
            <a:r>
              <a:rPr lang="es-MX" sz="18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Órganos de vigilancia</a:t>
            </a:r>
          </a:p>
        </p:txBody>
      </p:sp>
      <p:sp>
        <p:nvSpPr>
          <p:cNvPr id="4" name="3 Marcador de número de diapositiva"/>
          <p:cNvSpPr>
            <a:spLocks noGrp="1"/>
          </p:cNvSpPr>
          <p:nvPr>
            <p:ph type="sldNum" sz="quarter" idx="15"/>
          </p:nvPr>
        </p:nvSpPr>
        <p:spPr/>
        <p:txBody>
          <a:bodyPr/>
          <a:lstStyle/>
          <a:p>
            <a:fld id="{C42C6ABA-FAFC-42F4-A77B-EA22913CDB4D}" type="slidenum">
              <a:rPr lang="es-MX" smtClean="0"/>
              <a:t>54</a:t>
            </a:fld>
            <a:endParaRPr lang="es-MX"/>
          </a:p>
        </p:txBody>
      </p:sp>
      <p:sp>
        <p:nvSpPr>
          <p:cNvPr id="6" name="5 Flecha a la derecha con bandas"/>
          <p:cNvSpPr/>
          <p:nvPr/>
        </p:nvSpPr>
        <p:spPr>
          <a:xfrm>
            <a:off x="509981" y="1412776"/>
            <a:ext cx="7878443" cy="4536504"/>
          </a:xfrm>
          <a:prstGeom prst="stripedRightArrow">
            <a:avLst/>
          </a:prstGeom>
          <a:ln/>
        </p:spPr>
        <p:style>
          <a:lnRef idx="0">
            <a:schemeClr val="accent5"/>
          </a:lnRef>
          <a:fillRef idx="3">
            <a:schemeClr val="accent5"/>
          </a:fillRef>
          <a:effectRef idx="3">
            <a:schemeClr val="accent5"/>
          </a:effectRef>
          <a:fontRef idx="minor">
            <a:schemeClr val="lt1"/>
          </a:fontRef>
        </p:style>
        <p:txBody>
          <a:bodyPr anchor="ctr"/>
          <a:lstStyle/>
          <a:p>
            <a:pPr>
              <a:defRPr/>
            </a:pPr>
            <a:r>
              <a:rPr lang="es-MX" sz="2000" b="1" dirty="0">
                <a:solidFill>
                  <a:schemeClr val="tx1"/>
                </a:solidFill>
                <a:effectLst>
                  <a:outerShdw blurRad="38100" dist="38100" dir="2700000" algn="tl">
                    <a:srgbClr val="000000">
                      <a:alpha val="43137"/>
                    </a:srgbClr>
                  </a:outerShdw>
                </a:effectLst>
              </a:rPr>
              <a:t>Son órganos colegiados cuya finalidad es coadyuvar y supervisar los trabajos relacionados con la integración, depuración y actualización del Padrón Electoral</a:t>
            </a:r>
          </a:p>
        </p:txBody>
      </p:sp>
    </p:spTree>
    <p:extLst>
      <p:ext uri="{BB962C8B-B14F-4D97-AF65-F5344CB8AC3E}">
        <p14:creationId xmlns:p14="http://schemas.microsoft.com/office/powerpoint/2010/main" val="21281062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lstStyle/>
          <a:p>
            <a:pPr algn="ctr"/>
            <a:r>
              <a:rPr lang="es-MX" b="1" dirty="0" smtClean="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ATRIBUCIONES ESPECIALES</a:t>
            </a:r>
            <a:endParaRPr lang="es-MX" dirty="0"/>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4178059349"/>
              </p:ext>
            </p:extLst>
          </p:nvPr>
        </p:nvGraphicFramePr>
        <p:xfrm>
          <a:off x="467544" y="1268760"/>
          <a:ext cx="784887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número de diapositiva"/>
          <p:cNvSpPr>
            <a:spLocks noGrp="1"/>
          </p:cNvSpPr>
          <p:nvPr>
            <p:ph type="sldNum" sz="quarter" idx="15"/>
          </p:nvPr>
        </p:nvSpPr>
        <p:spPr/>
        <p:txBody>
          <a:bodyPr/>
          <a:lstStyle/>
          <a:p>
            <a:fld id="{C42C6ABA-FAFC-42F4-A77B-EA22913CDB4D}" type="slidenum">
              <a:rPr lang="es-MX" smtClean="0"/>
              <a:t>55</a:t>
            </a:fld>
            <a:endParaRPr lang="es-MX"/>
          </a:p>
        </p:txBody>
      </p:sp>
      <p:sp>
        <p:nvSpPr>
          <p:cNvPr id="9" name="8 CuadroTexto"/>
          <p:cNvSpPr txBox="1"/>
          <p:nvPr/>
        </p:nvSpPr>
        <p:spPr>
          <a:xfrm>
            <a:off x="395536" y="5733256"/>
            <a:ext cx="7416824" cy="923330"/>
          </a:xfrm>
          <a:prstGeom prst="rect">
            <a:avLst/>
          </a:prstGeom>
          <a:noFill/>
        </p:spPr>
        <p:txBody>
          <a:bodyPr wrap="square" rtlCol="0">
            <a:spAutoFit/>
          </a:bodyPr>
          <a:lstStyle/>
          <a:p>
            <a:pPr algn="just">
              <a:defRPr/>
            </a:pPr>
            <a:r>
              <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El INE puede asumir todas o alguna de las actividades de la función electoral local. La delegación de funciones del INE a los </a:t>
            </a:r>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OPL (Organismos Públicos Locales </a:t>
            </a:r>
            <a:r>
              <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tendrá carácter excepcional.</a:t>
            </a:r>
          </a:p>
        </p:txBody>
      </p:sp>
    </p:spTree>
    <p:extLst>
      <p:ext uri="{BB962C8B-B14F-4D97-AF65-F5344CB8AC3E}">
        <p14:creationId xmlns:p14="http://schemas.microsoft.com/office/powerpoint/2010/main" val="34129794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lstStyle/>
          <a:p>
            <a:pPr algn="ctr"/>
            <a:r>
              <a:rPr lang="es-MX" b="1" dirty="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ATRIBUCIONES ESPECIALES</a:t>
            </a:r>
            <a:endParaRPr lang="es-MX" dirty="0"/>
          </a:p>
        </p:txBody>
      </p:sp>
      <p:sp>
        <p:nvSpPr>
          <p:cNvPr id="6" name="5 Marcador de contenido"/>
          <p:cNvSpPr>
            <a:spLocks noGrp="1"/>
          </p:cNvSpPr>
          <p:nvPr>
            <p:ph sz="quarter" idx="1"/>
          </p:nvPr>
        </p:nvSpPr>
        <p:spPr>
          <a:xfrm>
            <a:off x="539552" y="980728"/>
            <a:ext cx="7859216" cy="5277200"/>
          </a:xfrm>
        </p:spPr>
        <p:txBody>
          <a:bodyPr/>
          <a:lstStyle/>
          <a:p>
            <a:pPr marL="0" indent="0">
              <a:spcBef>
                <a:spcPts val="0"/>
              </a:spcBef>
              <a:buNone/>
              <a:defRPr/>
            </a:pPr>
            <a:r>
              <a:rPr lang="es-MX" dirty="0" smtClean="0">
                <a:latin typeface="Lucida Sans Unicode" panose="020B0602030504020204" pitchFamily="34" charset="0"/>
                <a:cs typeface="Lucida Sans Unicode" panose="020B0602030504020204" pitchFamily="34" charset="0"/>
              </a:rPr>
              <a:t>	</a:t>
            </a:r>
            <a:r>
              <a:rPr lang="es-MX" sz="22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ASUNCIÓN TOTAL</a:t>
            </a:r>
            <a:r>
              <a:rPr lang="es-MX" sz="20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
            </a:r>
            <a:endParaRPr lang="es-MX" sz="20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just">
              <a:spcBef>
                <a:spcPts val="0"/>
              </a:spcBef>
              <a:buNone/>
              <a:defRPr/>
            </a:pPr>
            <a:r>
              <a:rPr lang="es-MX" sz="20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Se </a:t>
            </a:r>
            <a:r>
              <a:rPr lang="es-MX" sz="20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establecen 3 modalidades para ejercer esta </a:t>
            </a:r>
            <a:r>
              <a:rPr lang="es-MX" sz="20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facultad, en </a:t>
            </a:r>
            <a:r>
              <a:rPr lang="es-MX" sz="20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todos los casos se deberá aprobar por 8 votos del </a:t>
            </a:r>
            <a:r>
              <a:rPr lang="es-MX" sz="20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Consejo General </a:t>
            </a:r>
            <a:r>
              <a:rPr lang="es-MX" sz="20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del </a:t>
            </a:r>
            <a:r>
              <a:rPr lang="es-MX" sz="2000"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INE.</a:t>
            </a:r>
          </a:p>
          <a:p>
            <a:pPr marL="0" indent="0" algn="just">
              <a:spcBef>
                <a:spcPts val="0"/>
              </a:spcBef>
              <a:buNone/>
              <a:defRPr/>
            </a:pPr>
            <a:endParaRPr lang="es-MX" sz="20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ctr">
              <a:spcBef>
                <a:spcPts val="0"/>
              </a:spcBef>
              <a:buNone/>
              <a:defRPr/>
            </a:pPr>
            <a:r>
              <a:rPr lang="es-MX" sz="2000"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Asumir directamente la realización de todas las actividades de la función electoral </a:t>
            </a:r>
            <a:r>
              <a:rPr lang="es-MX" sz="20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local</a:t>
            </a:r>
          </a:p>
          <a:p>
            <a:pPr marL="0" indent="0" algn="ctr">
              <a:spcBef>
                <a:spcPts val="0"/>
              </a:spcBef>
              <a:buNone/>
              <a:defRPr/>
            </a:pPr>
            <a:endParaRPr lang="es-MX" sz="20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ctr">
              <a:spcBef>
                <a:spcPts val="0"/>
              </a:spcBef>
              <a:buNone/>
              <a:defRPr/>
            </a:pPr>
            <a:endParaRPr lang="es-MX"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just">
              <a:spcBef>
                <a:spcPts val="0"/>
              </a:spcBef>
              <a:buNone/>
              <a:defRPr/>
            </a:pPr>
            <a:endPar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buNone/>
            </a:pPr>
            <a:endParaRPr lang="es-MX" dirty="0">
              <a:latin typeface="Lucida Sans Unicode" panose="020B0602030504020204" pitchFamily="34" charset="0"/>
              <a:cs typeface="Lucida Sans Unicode" panose="020B0602030504020204" pitchFamily="34" charset="0"/>
            </a:endParaRPr>
          </a:p>
        </p:txBody>
      </p:sp>
      <p:sp>
        <p:nvSpPr>
          <p:cNvPr id="7" name="6 Flecha derecha"/>
          <p:cNvSpPr/>
          <p:nvPr/>
        </p:nvSpPr>
        <p:spPr>
          <a:xfrm>
            <a:off x="1049704" y="1027199"/>
            <a:ext cx="432048" cy="288032"/>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p:cNvSpPr/>
          <p:nvPr/>
        </p:nvSpPr>
        <p:spPr>
          <a:xfrm>
            <a:off x="652301" y="3284984"/>
            <a:ext cx="7848872" cy="3240360"/>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endParaRPr lang="es-MX" sz="400" b="1" dirty="0">
              <a:solidFill>
                <a:schemeClr val="tx1"/>
              </a:solidFill>
              <a:effectLst>
                <a:outerShdw blurRad="38100" dist="38100" dir="2700000" algn="tl">
                  <a:srgbClr val="000000">
                    <a:alpha val="43137"/>
                  </a:srgbClr>
                </a:outerShdw>
              </a:effectLst>
            </a:endParaRPr>
          </a:p>
          <a:p>
            <a:pPr algn="just" eaLnBrk="1" fontAlgn="auto" hangingPunct="1">
              <a:spcBef>
                <a:spcPts val="0"/>
              </a:spcBef>
              <a:spcAft>
                <a:spcPts val="0"/>
              </a:spcAft>
              <a:defRPr/>
            </a:pPr>
            <a:r>
              <a:rPr lang="es-MX" sz="15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Sólo </a:t>
            </a:r>
            <a:r>
              <a:rPr lang="es-MX" sz="1500"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procede</a:t>
            </a:r>
            <a:r>
              <a:rPr lang="es-MX" sz="15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t>
            </a:r>
            <a:r>
              <a:rPr lang="es-MX" sz="1500"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cuando</a:t>
            </a:r>
            <a:r>
              <a:rPr lang="es-MX" sz="15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se acredite:</a:t>
            </a:r>
          </a:p>
          <a:p>
            <a:pPr algn="just" eaLnBrk="1" fontAlgn="auto" hangingPunct="1">
              <a:spcBef>
                <a:spcPts val="0"/>
              </a:spcBef>
              <a:spcAft>
                <a:spcPts val="0"/>
              </a:spcAft>
              <a:defRPr/>
            </a:pPr>
            <a:endParaRPr lang="es-MX" sz="15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s-MX" sz="1500"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Que existen factores sociales que afectan la paz pública </a:t>
            </a:r>
            <a:r>
              <a:rPr lang="es-MX" sz="15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o pongan a la sociedad en grave riesgo e impidan que el OPLE lleve a cabo la elección pacífica.</a:t>
            </a:r>
          </a:p>
          <a:p>
            <a:pPr algn="just" eaLnBrk="1" fontAlgn="auto" hangingPunct="1">
              <a:spcBef>
                <a:spcPts val="0"/>
              </a:spcBef>
              <a:spcAft>
                <a:spcPts val="0"/>
              </a:spcAft>
              <a:defRPr/>
            </a:pPr>
            <a:endParaRPr lang="es-MX" sz="15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285750" indent="-285750" algn="just" eaLnBrk="1" fontAlgn="auto" hangingPunct="1">
              <a:spcBef>
                <a:spcPts val="0"/>
              </a:spcBef>
              <a:spcAft>
                <a:spcPts val="0"/>
              </a:spcAft>
              <a:buFont typeface="Arial" panose="020B0604020202020204" pitchFamily="34" charset="0"/>
              <a:buChar char="•"/>
              <a:defRPr/>
            </a:pPr>
            <a:r>
              <a:rPr lang="es-MX" sz="1500"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Que no existen condiciones políticas idóneas </a:t>
            </a:r>
            <a:r>
              <a:rPr lang="es-MX" sz="15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por la injerencia o intromisión de poderes públicos que impidan al </a:t>
            </a:r>
            <a:r>
              <a:rPr lang="es-MX" sz="1500"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OPL </a:t>
            </a:r>
            <a:r>
              <a:rPr lang="es-MX" sz="15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llevar a cabo el proceso con imparcialidad.</a:t>
            </a:r>
          </a:p>
          <a:p>
            <a:pPr algn="just" eaLnBrk="1" fontAlgn="auto" hangingPunct="1">
              <a:spcBef>
                <a:spcPts val="0"/>
              </a:spcBef>
              <a:spcAft>
                <a:spcPts val="0"/>
              </a:spcAft>
              <a:defRPr/>
            </a:pPr>
            <a:endParaRPr lang="es-MX" sz="15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lgn="just" eaLnBrk="1" fontAlgn="auto" hangingPunct="1">
              <a:spcBef>
                <a:spcPts val="0"/>
              </a:spcBef>
              <a:spcAft>
                <a:spcPts val="0"/>
              </a:spcAft>
              <a:defRPr/>
            </a:pPr>
            <a:r>
              <a:rPr lang="es-MX" sz="1500"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 petición </a:t>
            </a:r>
            <a:r>
              <a:rPr lang="es-MX" sz="1500"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(exclusivamente) de al menos </a:t>
            </a:r>
            <a:r>
              <a:rPr lang="es-MX" sz="1500"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4 Consejeros del INE o de la mayoría del Consejo del </a:t>
            </a:r>
            <a:r>
              <a:rPr lang="es-MX" sz="1500" b="1"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OPL.</a:t>
            </a:r>
            <a:endParaRPr lang="es-MX" sz="1500"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lgn="just" eaLnBrk="1" fontAlgn="auto" hangingPunct="1">
              <a:spcBef>
                <a:spcPts val="0"/>
              </a:spcBef>
              <a:spcAft>
                <a:spcPts val="0"/>
              </a:spcAft>
              <a:defRPr/>
            </a:pPr>
            <a:endParaRPr lang="es-MX" sz="1500"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lgn="just" eaLnBrk="1" fontAlgn="auto" hangingPunct="1">
              <a:spcBef>
                <a:spcPts val="0"/>
              </a:spcBef>
              <a:spcAft>
                <a:spcPts val="0"/>
              </a:spcAft>
              <a:defRPr/>
            </a:pPr>
            <a:r>
              <a:rPr lang="es-MX" sz="1500"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Sólo puede presentarse y resolverse </a:t>
            </a:r>
            <a:r>
              <a:rPr lang="es-MX" sz="1500" b="1" dirty="0">
                <a:solidFill>
                  <a:schemeClr val="accent2">
                    <a:lumMod val="7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antes</a:t>
            </a:r>
            <a:r>
              <a:rPr lang="es-MX" sz="1500"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del inicio del proceso.</a:t>
            </a:r>
          </a:p>
        </p:txBody>
      </p:sp>
      <p:sp>
        <p:nvSpPr>
          <p:cNvPr id="4" name="3 Marcador de número de diapositiva"/>
          <p:cNvSpPr>
            <a:spLocks noGrp="1"/>
          </p:cNvSpPr>
          <p:nvPr>
            <p:ph type="sldNum" sz="quarter" idx="15"/>
          </p:nvPr>
        </p:nvSpPr>
        <p:spPr/>
        <p:txBody>
          <a:bodyPr/>
          <a:lstStyle/>
          <a:p>
            <a:fld id="{C42C6ABA-FAFC-42F4-A77B-EA22913CDB4D}" type="slidenum">
              <a:rPr lang="es-MX" smtClean="0"/>
              <a:t>56</a:t>
            </a:fld>
            <a:endParaRPr lang="es-MX"/>
          </a:p>
        </p:txBody>
      </p:sp>
    </p:spTree>
    <p:extLst>
      <p:ext uri="{BB962C8B-B14F-4D97-AF65-F5344CB8AC3E}">
        <p14:creationId xmlns:p14="http://schemas.microsoft.com/office/powerpoint/2010/main" val="20815875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MX" b="1" dirty="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ATRIBUCIONES ESPECIALES</a:t>
            </a:r>
            <a:endParaRPr lang="es-MX" dirty="0"/>
          </a:p>
        </p:txBody>
      </p:sp>
      <p:sp>
        <p:nvSpPr>
          <p:cNvPr id="3" name="2 Marcador de contenido"/>
          <p:cNvSpPr>
            <a:spLocks noGrp="1"/>
          </p:cNvSpPr>
          <p:nvPr>
            <p:ph sz="quarter" idx="1"/>
          </p:nvPr>
        </p:nvSpPr>
        <p:spPr>
          <a:xfrm>
            <a:off x="457200" y="1027198"/>
            <a:ext cx="7467600" cy="5446753"/>
          </a:xfrm>
        </p:spPr>
        <p:txBody>
          <a:bodyPr/>
          <a:lstStyle/>
          <a:p>
            <a:pPr marL="0" indent="0">
              <a:spcBef>
                <a:spcPts val="0"/>
              </a:spcBef>
              <a:buNone/>
              <a:defRPr/>
            </a:pPr>
            <a:r>
              <a:rPr lang="es-MX" dirty="0">
                <a:latin typeface="Lucida Sans Unicode" panose="020B0602030504020204" pitchFamily="34" charset="0"/>
                <a:cs typeface="Lucida Sans Unicode" panose="020B0602030504020204" pitchFamily="34" charset="0"/>
              </a:rPr>
              <a:t>	</a:t>
            </a:r>
            <a:r>
              <a:rPr lang="es-MX" dirty="0" smtClean="0">
                <a:latin typeface="Lucida Sans Unicode" panose="020B0602030504020204" pitchFamily="34" charset="0"/>
                <a:cs typeface="Lucida Sans Unicode" panose="020B0602030504020204" pitchFamily="34" charset="0"/>
              </a:rPr>
              <a:t> </a:t>
            </a:r>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ASUNCIÓN PARCIAL:</a:t>
            </a: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just">
              <a:spcBef>
                <a:spcPts val="0"/>
              </a:spcBef>
              <a:buNone/>
              <a:defRPr/>
            </a:pP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ctr">
              <a:spcBef>
                <a:spcPts val="0"/>
              </a:spcBef>
              <a:buNone/>
              <a:defRPr/>
            </a:pPr>
            <a:r>
              <a:rPr lang="es-MX"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Asumir </a:t>
            </a:r>
            <a:r>
              <a:rPr lang="es-MX"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la </a:t>
            </a:r>
            <a:r>
              <a:rPr lang="es-MX"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realización de </a:t>
            </a:r>
            <a:r>
              <a:rPr lang="es-MX"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alguna actividad de </a:t>
            </a:r>
            <a:r>
              <a:rPr lang="es-MX"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la función electoral local</a:t>
            </a:r>
          </a:p>
          <a:p>
            <a:pPr marL="0" indent="0">
              <a:buNone/>
            </a:pPr>
            <a:endParaRPr lang="es-MX" dirty="0"/>
          </a:p>
        </p:txBody>
      </p:sp>
      <p:sp>
        <p:nvSpPr>
          <p:cNvPr id="4" name="3 Marcador de número de diapositiva"/>
          <p:cNvSpPr>
            <a:spLocks noGrp="1"/>
          </p:cNvSpPr>
          <p:nvPr>
            <p:ph type="sldNum" sz="quarter" idx="15"/>
          </p:nvPr>
        </p:nvSpPr>
        <p:spPr/>
        <p:txBody>
          <a:bodyPr/>
          <a:lstStyle/>
          <a:p>
            <a:fld id="{C42C6ABA-FAFC-42F4-A77B-EA22913CDB4D}" type="slidenum">
              <a:rPr lang="es-MX" smtClean="0"/>
              <a:t>57</a:t>
            </a:fld>
            <a:endParaRPr lang="es-MX"/>
          </a:p>
        </p:txBody>
      </p:sp>
      <p:sp>
        <p:nvSpPr>
          <p:cNvPr id="6" name="5 Flecha derecha"/>
          <p:cNvSpPr/>
          <p:nvPr/>
        </p:nvSpPr>
        <p:spPr>
          <a:xfrm>
            <a:off x="1024977" y="1037434"/>
            <a:ext cx="497960" cy="288032"/>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Rectángulo"/>
          <p:cNvSpPr/>
          <p:nvPr/>
        </p:nvSpPr>
        <p:spPr>
          <a:xfrm>
            <a:off x="611560" y="2708920"/>
            <a:ext cx="7921625" cy="3024188"/>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b="1" dirty="0">
              <a:solidFill>
                <a:schemeClr val="tx1"/>
              </a:solidFill>
              <a:effectLst>
                <a:outerShdw blurRad="38100" dist="38100" dir="2700000" algn="tl">
                  <a:srgbClr val="000000">
                    <a:alpha val="43137"/>
                  </a:srgbClr>
                </a:outerShdw>
              </a:effectLst>
            </a:endParaRPr>
          </a:p>
          <a:p>
            <a:pPr eaLnBrk="1" fontAlgn="auto" hangingPunct="1">
              <a:spcBef>
                <a:spcPts val="0"/>
              </a:spcBef>
              <a:spcAft>
                <a:spcPts val="0"/>
              </a:spcAft>
              <a:defRPr/>
            </a:pPr>
            <a:r>
              <a:rPr lang="es-MX"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Los </a:t>
            </a:r>
            <a:r>
              <a:rPr lang="es-MX" b="1"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OPL </a:t>
            </a:r>
            <a:r>
              <a:rPr lang="es-MX"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pueden, </a:t>
            </a:r>
            <a:r>
              <a:rPr lang="es-MX"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con la aprobación de la mayoría </a:t>
            </a:r>
            <a:r>
              <a:rPr lang="es-MX"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de votos de su CG, solicitar al INE la asunción parcial de alguna actividad propia de la función electoral que les corresponde.</a:t>
            </a:r>
          </a:p>
          <a:p>
            <a:pPr eaLnBrk="1" fontAlgn="auto" hangingPunct="1">
              <a:spcBef>
                <a:spcPts val="0"/>
              </a:spcBef>
              <a:spcAft>
                <a:spcPts val="0"/>
              </a:spcAft>
              <a:defRPr/>
            </a:pPr>
            <a:endParaRPr lang="es-MX"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eaLnBrk="1" fontAlgn="auto" hangingPunct="1">
              <a:spcBef>
                <a:spcPts val="0"/>
              </a:spcBef>
              <a:spcAft>
                <a:spcPts val="0"/>
              </a:spcAft>
              <a:defRPr/>
            </a:pPr>
            <a:r>
              <a:rPr lang="es-MX"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La solicitud puede presentarse en </a:t>
            </a:r>
            <a:r>
              <a:rPr lang="es-MX" b="1" dirty="0">
                <a:solidFill>
                  <a:schemeClr val="accent2">
                    <a:lumMod val="7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cualquier momento.</a:t>
            </a:r>
          </a:p>
          <a:p>
            <a:pPr eaLnBrk="1" fontAlgn="auto" hangingPunct="1">
              <a:spcBef>
                <a:spcPts val="0"/>
              </a:spcBef>
              <a:spcAft>
                <a:spcPts val="0"/>
              </a:spcAft>
              <a:defRPr/>
            </a:pPr>
            <a:endParaRPr lang="es-MX"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eaLnBrk="1" fontAlgn="auto" hangingPunct="1">
              <a:spcBef>
                <a:spcPts val="0"/>
              </a:spcBef>
              <a:spcAft>
                <a:spcPts val="0"/>
              </a:spcAft>
              <a:defRPr/>
            </a:pPr>
            <a:endParaRPr lang="es-MX"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eaLnBrk="1" fontAlgn="auto" hangingPunct="1">
              <a:spcBef>
                <a:spcPts val="0"/>
              </a:spcBef>
              <a:spcAft>
                <a:spcPts val="0"/>
              </a:spcAft>
              <a:defRPr/>
            </a:pPr>
            <a:r>
              <a:rPr lang="es-MX"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Implicaciones logísticas, operativas y presupuestales para el INE.</a:t>
            </a:r>
          </a:p>
        </p:txBody>
      </p:sp>
      <p:cxnSp>
        <p:nvCxnSpPr>
          <p:cNvPr id="9" name="8 Conector recto de flecha"/>
          <p:cNvCxnSpPr/>
          <p:nvPr/>
        </p:nvCxnSpPr>
        <p:spPr>
          <a:xfrm>
            <a:off x="4602713" y="4725194"/>
            <a:ext cx="0" cy="2873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5439019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MX" b="1" dirty="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ATRIBUCIONES ESPECIALES</a:t>
            </a:r>
            <a:endParaRPr lang="es-MX" dirty="0"/>
          </a:p>
        </p:txBody>
      </p:sp>
      <p:sp>
        <p:nvSpPr>
          <p:cNvPr id="3" name="2 Marcador de contenido"/>
          <p:cNvSpPr>
            <a:spLocks noGrp="1"/>
          </p:cNvSpPr>
          <p:nvPr>
            <p:ph sz="quarter" idx="1"/>
          </p:nvPr>
        </p:nvSpPr>
        <p:spPr>
          <a:xfrm>
            <a:off x="457200" y="1027198"/>
            <a:ext cx="7467600" cy="5446753"/>
          </a:xfrm>
        </p:spPr>
        <p:txBody>
          <a:bodyPr/>
          <a:lstStyle/>
          <a:p>
            <a:pPr marL="0" indent="0">
              <a:spcBef>
                <a:spcPts val="0"/>
              </a:spcBef>
              <a:buNone/>
              <a:defRPr/>
            </a:pPr>
            <a:r>
              <a:rPr lang="es-MX" dirty="0">
                <a:latin typeface="Lucida Sans Unicode" panose="020B0602030504020204" pitchFamily="34" charset="0"/>
                <a:cs typeface="Lucida Sans Unicode" panose="020B0602030504020204" pitchFamily="34" charset="0"/>
              </a:rPr>
              <a:t>	</a:t>
            </a:r>
            <a:r>
              <a:rPr lang="es-MX" dirty="0" smtClean="0">
                <a:latin typeface="Lucida Sans Unicode" panose="020B0602030504020204" pitchFamily="34" charset="0"/>
                <a:cs typeface="Lucida Sans Unicode" panose="020B0602030504020204" pitchFamily="34" charset="0"/>
              </a:rPr>
              <a:t> </a:t>
            </a:r>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ATRACCIÓN:</a:t>
            </a: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just">
              <a:spcBef>
                <a:spcPts val="0"/>
              </a:spcBef>
              <a:buNone/>
              <a:defRPr/>
            </a:pP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ctr">
              <a:spcBef>
                <a:spcPts val="0"/>
              </a:spcBef>
              <a:buNone/>
              <a:defRPr/>
            </a:pPr>
            <a:r>
              <a:rPr lang="es-MX"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Conocer cualquier asunto de competencia </a:t>
            </a:r>
            <a:r>
              <a:rPr lang="es-MX"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local</a:t>
            </a:r>
            <a:endParaRPr lang="es-MX" dirty="0"/>
          </a:p>
        </p:txBody>
      </p:sp>
      <p:sp>
        <p:nvSpPr>
          <p:cNvPr id="6" name="5 Flecha derecha"/>
          <p:cNvSpPr/>
          <p:nvPr/>
        </p:nvSpPr>
        <p:spPr>
          <a:xfrm>
            <a:off x="1024977" y="1037434"/>
            <a:ext cx="497960" cy="288032"/>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8 Conector recto de flecha"/>
          <p:cNvCxnSpPr/>
          <p:nvPr/>
        </p:nvCxnSpPr>
        <p:spPr>
          <a:xfrm>
            <a:off x="4602713" y="4725194"/>
            <a:ext cx="0" cy="2873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 name="3 Marcador de número de diapositiva"/>
          <p:cNvSpPr>
            <a:spLocks noGrp="1"/>
          </p:cNvSpPr>
          <p:nvPr>
            <p:ph type="sldNum" sz="quarter" idx="15"/>
          </p:nvPr>
        </p:nvSpPr>
        <p:spPr/>
        <p:txBody>
          <a:bodyPr/>
          <a:lstStyle/>
          <a:p>
            <a:fld id="{C42C6ABA-FAFC-42F4-A77B-EA22913CDB4D}" type="slidenum">
              <a:rPr lang="es-MX" smtClean="0"/>
              <a:t>58</a:t>
            </a:fld>
            <a:endParaRPr lang="es-MX" dirty="0"/>
          </a:p>
        </p:txBody>
      </p:sp>
      <p:sp>
        <p:nvSpPr>
          <p:cNvPr id="10" name="9 Rectángulo"/>
          <p:cNvSpPr/>
          <p:nvPr/>
        </p:nvSpPr>
        <p:spPr>
          <a:xfrm>
            <a:off x="468313" y="2492375"/>
            <a:ext cx="7848103" cy="3816945"/>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sz="400" b="1" dirty="0" smtClean="0">
              <a:solidFill>
                <a:schemeClr val="tx1">
                  <a:lumMod val="65000"/>
                  <a:lumOff val="35000"/>
                </a:schemeClr>
              </a:solidFill>
            </a:endParaRPr>
          </a:p>
          <a:p>
            <a:pPr eaLnBrk="1" fontAlgn="auto" hangingPunct="1">
              <a:spcBef>
                <a:spcPts val="0"/>
              </a:spcBef>
              <a:spcAft>
                <a:spcPts val="0"/>
              </a:spcAft>
              <a:defRPr/>
            </a:pPr>
            <a:r>
              <a:rPr lang="es-MX"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El INE puede atraer a su conocimiento </a:t>
            </a:r>
            <a:r>
              <a:rPr lang="es-MX" b="1"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cualquier asunto </a:t>
            </a:r>
            <a:r>
              <a:rPr lang="es-MX"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de la competencia de los OPL, </a:t>
            </a:r>
            <a:r>
              <a:rPr lang="es-MX" b="1"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que se considere “trascendente” o para sentar un criterio </a:t>
            </a:r>
            <a:r>
              <a:rPr lang="es-MX"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de interpretación.</a:t>
            </a:r>
          </a:p>
          <a:p>
            <a:pPr eaLnBrk="1" fontAlgn="auto" hangingPunct="1">
              <a:spcBef>
                <a:spcPts val="0"/>
              </a:spcBef>
              <a:spcAft>
                <a:spcPts val="0"/>
              </a:spcAft>
              <a:defRPr/>
            </a:pPr>
            <a:endParaRPr lang="es-MX" b="1"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eaLnBrk="1" fontAlgn="auto" hangingPunct="1">
              <a:spcBef>
                <a:spcPts val="0"/>
              </a:spcBef>
              <a:spcAft>
                <a:spcPts val="0"/>
              </a:spcAft>
              <a:defRPr/>
            </a:pPr>
            <a:r>
              <a:rPr lang="es-MX" b="1"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 petición </a:t>
            </a:r>
            <a:r>
              <a:rPr lang="es-MX"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(exclusivamente) de al menos </a:t>
            </a:r>
            <a:r>
              <a:rPr lang="es-MX" b="1"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4 Consejeros del INE o de la mayoría del Consejo del OPL.</a:t>
            </a:r>
          </a:p>
          <a:p>
            <a:pPr eaLnBrk="1" fontAlgn="auto" hangingPunct="1">
              <a:spcBef>
                <a:spcPts val="0"/>
              </a:spcBef>
              <a:spcAft>
                <a:spcPts val="0"/>
              </a:spcAft>
              <a:defRPr/>
            </a:pPr>
            <a:endParaRPr lang="es-MX" b="1"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eaLnBrk="1" fontAlgn="auto" hangingPunct="1">
              <a:spcBef>
                <a:spcPts val="0"/>
              </a:spcBef>
              <a:spcAft>
                <a:spcPts val="0"/>
              </a:spcAft>
              <a:defRPr/>
            </a:pPr>
            <a:r>
              <a:rPr lang="es-MX" b="1"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La petición puede presentarse </a:t>
            </a:r>
            <a:r>
              <a:rPr lang="es-MX" b="1" dirty="0" smtClean="0">
                <a:solidFill>
                  <a:schemeClr val="accent2">
                    <a:lumMod val="7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en cualquier momento.</a:t>
            </a:r>
          </a:p>
          <a:p>
            <a:pPr eaLnBrk="1" fontAlgn="auto" hangingPunct="1">
              <a:spcBef>
                <a:spcPts val="0"/>
              </a:spcBef>
              <a:spcAft>
                <a:spcPts val="0"/>
              </a:spcAft>
              <a:defRPr/>
            </a:pPr>
            <a:endParaRPr lang="es-MX" b="1"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eaLnBrk="1" fontAlgn="auto" hangingPunct="1">
              <a:spcBef>
                <a:spcPts val="0"/>
              </a:spcBef>
              <a:spcAft>
                <a:spcPts val="0"/>
              </a:spcAft>
              <a:defRPr/>
            </a:pPr>
            <a:endParaRPr lang="es-MX" b="1"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eaLnBrk="1" fontAlgn="auto" hangingPunct="1">
              <a:spcBef>
                <a:spcPts val="0"/>
              </a:spcBef>
              <a:spcAft>
                <a:spcPts val="0"/>
              </a:spcAft>
              <a:defRPr/>
            </a:pPr>
            <a:r>
              <a:rPr lang="es-MX" b="1" dirty="0" smtClean="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Implicaciones logísticas, operativas y presupuestales para el INE.</a:t>
            </a:r>
            <a:endParaRPr lang="es-MX"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8982406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MX" b="1" dirty="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ATRIBUCIONES ESPECIALES</a:t>
            </a:r>
            <a:endParaRPr lang="es-MX" dirty="0"/>
          </a:p>
        </p:txBody>
      </p:sp>
      <p:sp>
        <p:nvSpPr>
          <p:cNvPr id="3" name="2 Marcador de contenido"/>
          <p:cNvSpPr>
            <a:spLocks noGrp="1"/>
          </p:cNvSpPr>
          <p:nvPr>
            <p:ph sz="quarter" idx="1"/>
          </p:nvPr>
        </p:nvSpPr>
        <p:spPr>
          <a:xfrm>
            <a:off x="457200" y="1027199"/>
            <a:ext cx="8003232" cy="2473810"/>
          </a:xfrm>
        </p:spPr>
        <p:txBody>
          <a:bodyPr/>
          <a:lstStyle/>
          <a:p>
            <a:pPr marL="0" indent="0">
              <a:spcBef>
                <a:spcPts val="0"/>
              </a:spcBef>
              <a:buNone/>
              <a:defRPr/>
            </a:pPr>
            <a:r>
              <a:rPr lang="es-MX" dirty="0">
                <a:latin typeface="Lucida Sans Unicode" panose="020B0602030504020204" pitchFamily="34" charset="0"/>
                <a:cs typeface="Lucida Sans Unicode" panose="020B0602030504020204" pitchFamily="34" charset="0"/>
              </a:rPr>
              <a:t>	</a:t>
            </a:r>
            <a:r>
              <a:rPr lang="es-MX" dirty="0" smtClean="0">
                <a:latin typeface="Lucida Sans Unicode" panose="020B0602030504020204" pitchFamily="34" charset="0"/>
                <a:cs typeface="Lucida Sans Unicode" panose="020B0602030504020204" pitchFamily="34" charset="0"/>
              </a:rPr>
              <a:t> </a:t>
            </a:r>
            <a:r>
              <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DELEGACIÓN (INE a OPL):</a:t>
            </a: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just">
              <a:spcBef>
                <a:spcPts val="0"/>
              </a:spcBef>
              <a:buNone/>
              <a:defRPr/>
            </a:pP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marL="0" indent="0" algn="ctr">
              <a:spcBef>
                <a:spcPts val="0"/>
              </a:spcBef>
              <a:buNone/>
              <a:defRPr/>
            </a:pPr>
            <a:r>
              <a:rPr lang="es-MX" sz="2200"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El INE debe verificar que el OPL cuente con los recursos técnicos, materiales y humanos para hacerse cargo de la función delegada</a:t>
            </a:r>
            <a:endParaRPr lang="es-MX" sz="2200" dirty="0"/>
          </a:p>
        </p:txBody>
      </p:sp>
      <p:sp>
        <p:nvSpPr>
          <p:cNvPr id="6" name="5 Flecha derecha"/>
          <p:cNvSpPr/>
          <p:nvPr/>
        </p:nvSpPr>
        <p:spPr>
          <a:xfrm>
            <a:off x="1024977" y="1037434"/>
            <a:ext cx="497960" cy="288032"/>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9" name="8 Conector recto de flecha"/>
          <p:cNvCxnSpPr/>
          <p:nvPr/>
        </p:nvCxnSpPr>
        <p:spPr>
          <a:xfrm>
            <a:off x="4602713" y="4725194"/>
            <a:ext cx="0" cy="28733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4" name="3 Marcador de número de diapositiva"/>
          <p:cNvSpPr>
            <a:spLocks noGrp="1"/>
          </p:cNvSpPr>
          <p:nvPr>
            <p:ph type="sldNum" sz="quarter" idx="15"/>
          </p:nvPr>
        </p:nvSpPr>
        <p:spPr/>
        <p:txBody>
          <a:bodyPr/>
          <a:lstStyle/>
          <a:p>
            <a:fld id="{C42C6ABA-FAFC-42F4-A77B-EA22913CDB4D}" type="slidenum">
              <a:rPr lang="es-MX" smtClean="0"/>
              <a:t>59</a:t>
            </a:fld>
            <a:endParaRPr lang="es-MX" dirty="0"/>
          </a:p>
        </p:txBody>
      </p:sp>
      <p:sp>
        <p:nvSpPr>
          <p:cNvPr id="10" name="9 Rectángulo"/>
          <p:cNvSpPr/>
          <p:nvPr/>
        </p:nvSpPr>
        <p:spPr>
          <a:xfrm>
            <a:off x="468313" y="2852936"/>
            <a:ext cx="7848103" cy="3456384"/>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sz="400" b="1" dirty="0" smtClean="0">
              <a:solidFill>
                <a:schemeClr val="tx1">
                  <a:lumMod val="65000"/>
                  <a:lumOff val="35000"/>
                </a:schemeClr>
              </a:solidFill>
            </a:endParaRPr>
          </a:p>
          <a:p>
            <a:pPr>
              <a:defRPr/>
            </a:pPr>
            <a:r>
              <a:rPr lang="es-MX"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Tiene </a:t>
            </a:r>
            <a:r>
              <a:rPr lang="es-MX"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carácter excepcional</a:t>
            </a:r>
          </a:p>
          <a:p>
            <a:pPr>
              <a:defRPr/>
            </a:pPr>
            <a:endParaRPr lang="es-MX"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defRPr/>
            </a:pPr>
            <a:r>
              <a:rPr lang="es-MX"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La </a:t>
            </a:r>
            <a:r>
              <a:rPr lang="es-MX"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Secretaría Ejecutiva </a:t>
            </a:r>
            <a:r>
              <a:rPr lang="es-MX"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es la </a:t>
            </a:r>
            <a:r>
              <a:rPr lang="es-MX"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encargada de someter al CG </a:t>
            </a:r>
            <a:r>
              <a:rPr lang="es-MX"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los proyectos en que se funde y motive el </a:t>
            </a:r>
            <a:r>
              <a:rPr lang="es-MX"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uso de esta facultad</a:t>
            </a:r>
            <a:r>
              <a:rPr lang="es-MX"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
            </a:r>
          </a:p>
          <a:p>
            <a:pPr>
              <a:defRPr/>
            </a:pPr>
            <a:endParaRPr lang="es-MX"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defRPr/>
            </a:pPr>
            <a:r>
              <a:rPr lang="es-MX"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La delegación y la reasunción de la función delegada debe ser aprobada por el CG con </a:t>
            </a:r>
            <a:r>
              <a:rPr lang="es-MX" b="1"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mayoría de 8 votos</a:t>
            </a:r>
            <a:r>
              <a:rPr lang="es-MX"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a:t>
            </a:r>
            <a:r>
              <a:rPr lang="es-MX" dirty="0">
                <a:solidFill>
                  <a:schemeClr val="accent2">
                    <a:lumMod val="7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antes</a:t>
            </a:r>
            <a:r>
              <a:rPr lang="es-MX" dirty="0">
                <a:solidFill>
                  <a:schemeClr val="tx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del inicio del proceso electoral correspondiente.</a:t>
            </a:r>
          </a:p>
        </p:txBody>
      </p:sp>
    </p:spTree>
    <p:extLst>
      <p:ext uri="{BB962C8B-B14F-4D97-AF65-F5344CB8AC3E}">
        <p14:creationId xmlns:p14="http://schemas.microsoft.com/office/powerpoint/2010/main" val="1383499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9750" y="1412875"/>
            <a:ext cx="8208963" cy="5213350"/>
          </a:xfrm>
          <a:prstGeom prst="rect">
            <a:avLst/>
          </a:prstGeom>
          <a:noFill/>
        </p:spPr>
        <p:txBody>
          <a:bodyPr>
            <a:spAutoFit/>
          </a:bodyPr>
          <a:lstStyle/>
          <a:p>
            <a:pPr>
              <a:lnSpc>
                <a:spcPct val="150000"/>
              </a:lnSpc>
              <a:defRPr/>
            </a:pPr>
            <a:endParaRPr lang="es-MX" sz="1600" b="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 typeface="Wingdings" panose="05000000000000000000" pitchFamily="2" charset="2"/>
              <a:buChar char="§"/>
              <a:defRPr/>
            </a:pPr>
            <a:r>
              <a:rPr lang="es-MX" sz="1600" b="0" dirty="0">
                <a:latin typeface="Verdana" panose="020B0604030504040204" pitchFamily="34" charset="0"/>
                <a:ea typeface="Verdana" panose="020B0604030504040204" pitchFamily="34" charset="0"/>
                <a:cs typeface="Verdana" panose="020B0604030504040204" pitchFamily="34" charset="0"/>
              </a:rPr>
              <a:t>El feminismo adquiría auge creciente en occidente. Demandaban igualdad de derechos políticos y sociales entre hombres y mujeres, como el derecho al sufragio. </a:t>
            </a:r>
          </a:p>
          <a:p>
            <a:pPr algn="just">
              <a:lnSpc>
                <a:spcPct val="150000"/>
              </a:lnSpc>
              <a:defRPr/>
            </a:pPr>
            <a:endParaRPr lang="es-MX" sz="1600" b="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 typeface="Wingdings" panose="05000000000000000000" pitchFamily="2" charset="2"/>
              <a:buChar char="§"/>
              <a:defRPr/>
            </a:pPr>
            <a:r>
              <a:rPr lang="es-MX" sz="1600" b="0" dirty="0">
                <a:latin typeface="Verdana" panose="020B0604030504040204" pitchFamily="34" charset="0"/>
                <a:ea typeface="Verdana" panose="020B0604030504040204" pitchFamily="34" charset="0"/>
                <a:cs typeface="Verdana" panose="020B0604030504040204" pitchFamily="34" charset="0"/>
              </a:rPr>
              <a:t>En 1948, la Asamblea General de las Naciones Unidas aprobó la </a:t>
            </a:r>
            <a:r>
              <a:rPr lang="es-MX" sz="1600" b="0" i="1" dirty="0">
                <a:latin typeface="Verdana" panose="020B0604030504040204" pitchFamily="34" charset="0"/>
                <a:ea typeface="Verdana" panose="020B0604030504040204" pitchFamily="34" charset="0"/>
                <a:cs typeface="Verdana" panose="020B0604030504040204" pitchFamily="34" charset="0"/>
              </a:rPr>
              <a:t>Declaración Universal de Derechos del Hombre</a:t>
            </a:r>
            <a:r>
              <a:rPr lang="es-MX" sz="1600" b="0" dirty="0">
                <a:latin typeface="Verdana" panose="020B0604030504040204" pitchFamily="34" charset="0"/>
                <a:ea typeface="Verdana" panose="020B0604030504040204" pitchFamily="34" charset="0"/>
                <a:cs typeface="Verdana" panose="020B0604030504040204" pitchFamily="34" charset="0"/>
              </a:rPr>
              <a:t>, donde se proclamó, entre otras cosas, la igualdad entre los hombres y las mujeres. </a:t>
            </a:r>
          </a:p>
          <a:p>
            <a:pPr algn="just">
              <a:lnSpc>
                <a:spcPct val="150000"/>
              </a:lnSpc>
              <a:defRPr/>
            </a:pPr>
            <a:endParaRPr lang="es-MX" sz="1600" b="0" dirty="0">
              <a:latin typeface="Verdana" panose="020B0604030504040204" pitchFamily="34" charset="0"/>
              <a:ea typeface="Verdana" panose="020B0604030504040204" pitchFamily="34" charset="0"/>
              <a:cs typeface="Verdana" panose="020B0604030504040204" pitchFamily="34" charset="0"/>
            </a:endParaRPr>
          </a:p>
          <a:p>
            <a:pPr marL="285750" indent="-285750" algn="just">
              <a:lnSpc>
                <a:spcPct val="150000"/>
              </a:lnSpc>
              <a:buFont typeface="Wingdings" panose="05000000000000000000" pitchFamily="2" charset="2"/>
              <a:buChar char="§"/>
              <a:defRPr/>
            </a:pPr>
            <a:r>
              <a:rPr lang="es-MX" altLang="es-MX" sz="1600" b="0" dirty="0">
                <a:latin typeface="Verdana" panose="020B0604030504040204" pitchFamily="34" charset="0"/>
                <a:ea typeface="Verdana" panose="020B0604030504040204" pitchFamily="34" charset="0"/>
                <a:cs typeface="Verdana" panose="020B0604030504040204" pitchFamily="34" charset="0"/>
              </a:rPr>
              <a:t>En octubre de 1953 se instituyó el derecho al sufragio femenino, con ello el 50% de la población adulta pudo expresarse en las urnas.</a:t>
            </a:r>
          </a:p>
          <a:p>
            <a:pPr marL="285750" indent="-285750" algn="just">
              <a:lnSpc>
                <a:spcPct val="150000"/>
              </a:lnSpc>
              <a:buFont typeface="Wingdings" panose="05000000000000000000" pitchFamily="2" charset="2"/>
              <a:buChar char="§"/>
              <a:defRPr/>
            </a:pPr>
            <a:endParaRPr lang="es-MX" sz="1600" b="0" dirty="0">
              <a:latin typeface="Verdana" panose="020B0604030504040204" pitchFamily="34" charset="0"/>
              <a:ea typeface="Verdana" panose="020B0604030504040204" pitchFamily="34" charset="0"/>
              <a:cs typeface="Verdana" panose="020B0604030504040204" pitchFamily="34" charset="0"/>
            </a:endParaRPr>
          </a:p>
          <a:p>
            <a:pPr algn="just">
              <a:lnSpc>
                <a:spcPct val="150000"/>
              </a:lnSpc>
              <a:defRPr/>
            </a:pPr>
            <a:endParaRPr lang="es-MX" sz="1600" b="0" dirty="0">
              <a:latin typeface="Verdana" panose="020B0604030504040204" pitchFamily="34" charset="0"/>
              <a:ea typeface="Verdana" panose="020B0604030504040204" pitchFamily="34" charset="0"/>
              <a:cs typeface="Verdana" panose="020B0604030504040204" pitchFamily="34" charset="0"/>
            </a:endParaRPr>
          </a:p>
          <a:p>
            <a:pPr>
              <a:lnSpc>
                <a:spcPct val="150000"/>
              </a:lnSpc>
              <a:defRPr/>
            </a:pPr>
            <a:endParaRPr lang="es-MX" sz="1600" b="0" dirty="0">
              <a:latin typeface="Verdana" panose="020B0604030504040204" pitchFamily="34" charset="0"/>
              <a:ea typeface="Verdana" panose="020B0604030504040204" pitchFamily="34" charset="0"/>
              <a:cs typeface="Verdana" panose="020B0604030504040204" pitchFamily="34" charset="0"/>
            </a:endParaRPr>
          </a:p>
        </p:txBody>
      </p:sp>
      <p:sp>
        <p:nvSpPr>
          <p:cNvPr id="22531" name="Título 1"/>
          <p:cNvSpPr>
            <a:spLocks noGrp="1"/>
          </p:cNvSpPr>
          <p:nvPr>
            <p:ph type="title"/>
          </p:nvPr>
        </p:nvSpPr>
        <p:spPr bwMode="auto">
          <a:xfrm rot="10800000" flipV="1">
            <a:off x="1979613" y="333375"/>
            <a:ext cx="6913562" cy="57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r"/>
            <a:r>
              <a:rPr lang="es-MX" altLang="es-MX" sz="2400" b="1" smtClean="0">
                <a:solidFill>
                  <a:srgbClr val="CC0099"/>
                </a:solidFill>
              </a:rPr>
              <a:t>1953: Al fin las mujeres </a:t>
            </a:r>
            <a:br>
              <a:rPr lang="es-MX" altLang="es-MX" sz="2400" b="1" smtClean="0">
                <a:solidFill>
                  <a:srgbClr val="CC0099"/>
                </a:solidFill>
              </a:rPr>
            </a:br>
            <a:r>
              <a:rPr lang="es-MX" altLang="es-MX" sz="2400" b="1" smtClean="0">
                <a:solidFill>
                  <a:srgbClr val="CC0099"/>
                </a:solidFill>
              </a:rPr>
              <a:t>pueden votar</a:t>
            </a:r>
          </a:p>
        </p:txBody>
      </p:sp>
    </p:spTree>
    <p:extLst>
      <p:ext uri="{BB962C8B-B14F-4D97-AF65-F5344CB8AC3E}">
        <p14:creationId xmlns:p14="http://schemas.microsoft.com/office/powerpoint/2010/main" val="11560952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534952">
            <a:off x="377457" y="1065628"/>
            <a:ext cx="3237296" cy="2039497"/>
          </a:xfrm>
          <a:prstGeom prst="rect">
            <a:avLst/>
          </a:prstGeom>
        </p:spPr>
      </p:pic>
      <p:sp>
        <p:nvSpPr>
          <p:cNvPr id="2" name="1 Título"/>
          <p:cNvSpPr>
            <a:spLocks noGrp="1"/>
          </p:cNvSpPr>
          <p:nvPr>
            <p:ph type="title"/>
          </p:nvPr>
        </p:nvSpPr>
        <p:spPr>
          <a:xfrm>
            <a:off x="457200" y="274638"/>
            <a:ext cx="7467600" cy="706090"/>
          </a:xfrm>
        </p:spPr>
        <p:txBody>
          <a:bodyPr/>
          <a:lstStyle/>
          <a:p>
            <a:pPr algn="ctr"/>
            <a:r>
              <a:rPr lang="es-MX" b="1" dirty="0" smtClean="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FINANCIAMIENTO Y FISCALIZACIÓN</a:t>
            </a:r>
            <a:endParaRPr lang="es-MX" dirty="0"/>
          </a:p>
        </p:txBody>
      </p:sp>
      <p:sp>
        <p:nvSpPr>
          <p:cNvPr id="4" name="3 Marcador de número de diapositiva"/>
          <p:cNvSpPr>
            <a:spLocks noGrp="1"/>
          </p:cNvSpPr>
          <p:nvPr>
            <p:ph type="sldNum" sz="quarter" idx="15"/>
          </p:nvPr>
        </p:nvSpPr>
        <p:spPr/>
        <p:txBody>
          <a:bodyPr/>
          <a:lstStyle/>
          <a:p>
            <a:fld id="{C42C6ABA-FAFC-42F4-A77B-EA22913CDB4D}" type="slidenum">
              <a:rPr lang="es-MX" smtClean="0"/>
              <a:t>60</a:t>
            </a:fld>
            <a:endParaRPr lang="es-MX"/>
          </a:p>
        </p:txBody>
      </p:sp>
      <p:graphicFrame>
        <p:nvGraphicFramePr>
          <p:cNvPr id="5" name="4 Marcador de contenido"/>
          <p:cNvGraphicFramePr>
            <a:graphicFrameLocks noGrp="1"/>
          </p:cNvGraphicFramePr>
          <p:nvPr>
            <p:ph sz="quarter" idx="1"/>
            <p:extLst>
              <p:ext uri="{D42A27DB-BD31-4B8C-83A1-F6EECF244321}">
                <p14:modId xmlns:p14="http://schemas.microsoft.com/office/powerpoint/2010/main" val="244375585"/>
              </p:ext>
            </p:extLst>
          </p:nvPr>
        </p:nvGraphicFramePr>
        <p:xfrm>
          <a:off x="1115616" y="1196752"/>
          <a:ext cx="74676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49343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490066"/>
          </a:xfrm>
        </p:spPr>
        <p:txBody>
          <a:bodyPr>
            <a:normAutofit fontScale="90000"/>
          </a:bodyPr>
          <a:lstStyle/>
          <a:p>
            <a:pPr algn="ctr"/>
            <a:r>
              <a:rPr lang="es-MX" b="1" dirty="0" smtClean="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FISCALIZACIÓN</a:t>
            </a:r>
            <a:endParaRPr lang="es-MX" dirty="0"/>
          </a:p>
        </p:txBody>
      </p:sp>
      <p:sp>
        <p:nvSpPr>
          <p:cNvPr id="7" name="6 Marcador de contenido"/>
          <p:cNvSpPr>
            <a:spLocks noGrp="1"/>
          </p:cNvSpPr>
          <p:nvPr>
            <p:ph sz="quarter" idx="1"/>
          </p:nvPr>
        </p:nvSpPr>
        <p:spPr>
          <a:xfrm>
            <a:off x="457200" y="836712"/>
            <a:ext cx="7787208" cy="5637240"/>
          </a:xfrm>
        </p:spPr>
        <p:txBody>
          <a:bodyPr/>
          <a:lstStyle/>
          <a:p>
            <a:pPr marL="0" indent="0" algn="just">
              <a:buNone/>
            </a:pPr>
            <a:r>
              <a:rPr lang="es-MX" sz="2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El INE se encargará de toda la fiscalización de ingresos y egresos de partidos políticos a nivel federal y local.</a:t>
            </a:r>
          </a:p>
          <a:p>
            <a:pPr marL="0" indent="0">
              <a:buNone/>
            </a:pPr>
            <a:endParaRPr lang="es-MX" dirty="0">
              <a:latin typeface="Lucida Sans Unicode" panose="020B0602030504020204" pitchFamily="34" charset="0"/>
              <a:cs typeface="Lucida Sans Unicode" panose="020B0602030504020204" pitchFamily="34" charset="0"/>
            </a:endParaRPr>
          </a:p>
        </p:txBody>
      </p:sp>
      <p:sp>
        <p:nvSpPr>
          <p:cNvPr id="4" name="3 Marcador de número de diapositiva"/>
          <p:cNvSpPr>
            <a:spLocks noGrp="1"/>
          </p:cNvSpPr>
          <p:nvPr>
            <p:ph type="sldNum" sz="quarter" idx="15"/>
          </p:nvPr>
        </p:nvSpPr>
        <p:spPr/>
        <p:txBody>
          <a:bodyPr/>
          <a:lstStyle/>
          <a:p>
            <a:fld id="{C42C6ABA-FAFC-42F4-A77B-EA22913CDB4D}" type="slidenum">
              <a:rPr lang="es-MX" smtClean="0"/>
              <a:t>61</a:t>
            </a:fld>
            <a:endParaRPr lang="es-MX"/>
          </a:p>
        </p:txBody>
      </p:sp>
      <p:sp>
        <p:nvSpPr>
          <p:cNvPr id="6" name="5 Trapecio"/>
          <p:cNvSpPr/>
          <p:nvPr/>
        </p:nvSpPr>
        <p:spPr>
          <a:xfrm>
            <a:off x="899592" y="1700808"/>
            <a:ext cx="6768752" cy="4752528"/>
          </a:xfrm>
          <a:prstGeom prst="trapezoid">
            <a:avLst/>
          </a:prstGeom>
          <a:gradFill>
            <a:gsLst>
              <a:gs pos="33000">
                <a:srgbClr val="994273"/>
              </a:gs>
              <a:gs pos="6000">
                <a:schemeClr val="accent5">
                  <a:lumMod val="75000"/>
                </a:schemeClr>
              </a:gs>
              <a:gs pos="98000">
                <a:schemeClr val="bg2">
                  <a:lumMod val="75000"/>
                </a:schemeClr>
              </a:gs>
              <a:gs pos="100000">
                <a:schemeClr val="dk1">
                  <a:tint val="50000"/>
                </a:schemeClr>
              </a:gs>
            </a:gsLst>
          </a:gradFill>
          <a:scene3d>
            <a:camera prst="orthographicFront">
              <a:rot lat="0" lon="0" rev="0"/>
            </a:camera>
            <a:lightRig rig="balanced" dir="t">
              <a:rot lat="0" lon="0" rev="0"/>
            </a:lightRig>
          </a:scene3d>
          <a:sp3d>
            <a:bevelT w="47625" h="69850" prst="divot"/>
            <a:contourClr>
              <a:schemeClr val="lt1"/>
            </a:contourClr>
          </a:sp3d>
        </p:spPr>
        <p:style>
          <a:lnRef idx="0">
            <a:schemeClr val="accent5"/>
          </a:lnRef>
          <a:fillRef idx="1002">
            <a:schemeClr val="dk1"/>
          </a:fillRef>
          <a:effectRef idx="3">
            <a:schemeClr val="accent5"/>
          </a:effectRef>
          <a:fontRef idx="minor">
            <a:schemeClr val="lt1"/>
          </a:fontRef>
        </p:style>
        <p:txBody>
          <a:bodyPr rtlCol="0" anchor="ctr"/>
          <a:lstStyle/>
          <a:p>
            <a:pPr algn="just"/>
            <a:r>
              <a:rPr lang="es-ES_tradnl" altLang="es-MX" b="1"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La UTF de la Comisión de Fiscalización del INE tiene a su cargo la recepción y revisión integral de los informes que presenten los partidos políticos respecto del origen, monto, destino y aplicación de los recursos que reciban por cualquier tipo de financiamiento, así como investigar lo relacionado con las quejas y procedimientos oficiosos en materia de rendición de cuentas de los partidos políticos</a:t>
            </a:r>
            <a:endParaRPr lang="es-MX" altLang="es-MX"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23590820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4" name="4 Marcador de número de diapositiva"/>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6D5BA7F4-ED24-43D1-8FB0-CE6723C4947A}" type="slidenum">
              <a:rPr lang="es-ES" altLang="es-MX" sz="1200">
                <a:solidFill>
                  <a:srgbClr val="898989"/>
                </a:solidFill>
              </a:rPr>
              <a:pPr>
                <a:spcBef>
                  <a:spcPct val="0"/>
                </a:spcBef>
                <a:buFontTx/>
                <a:buNone/>
              </a:pPr>
              <a:t>62</a:t>
            </a:fld>
            <a:endParaRPr lang="es-ES" altLang="es-MX" sz="1200">
              <a:solidFill>
                <a:srgbClr val="898989"/>
              </a:solidFill>
            </a:endParaRPr>
          </a:p>
        </p:txBody>
      </p:sp>
      <p:sp>
        <p:nvSpPr>
          <p:cNvPr id="3" name="2 CuadroTexto"/>
          <p:cNvSpPr txBox="1"/>
          <p:nvPr/>
        </p:nvSpPr>
        <p:spPr>
          <a:xfrm>
            <a:off x="192088" y="836712"/>
            <a:ext cx="8640762" cy="2862322"/>
          </a:xfrm>
          <a:prstGeom prst="rect">
            <a:avLst/>
          </a:prstGeom>
          <a:noFill/>
        </p:spPr>
        <p:txBody>
          <a:bodyPr>
            <a:spAutoFit/>
          </a:bodyPr>
          <a:lstStyle/>
          <a:p>
            <a:pPr eaLnBrk="1" fontAlgn="auto" hangingPunct="1">
              <a:spcBef>
                <a:spcPts val="0"/>
              </a:spcBef>
              <a:spcAft>
                <a:spcPts val="0"/>
              </a:spcAft>
              <a:defRPr/>
            </a:pPr>
            <a:endParaRPr lang="es-MX" sz="1400" dirty="0">
              <a:latin typeface="Lucida Sans Unicode" panose="020B0602030504020204" pitchFamily="34" charset="0"/>
              <a:cs typeface="Lucida Sans Unicode" panose="020B0602030504020204" pitchFamily="34" charset="0"/>
            </a:endParaRPr>
          </a:p>
          <a:p>
            <a:pPr>
              <a:defRPr/>
            </a:pPr>
            <a:r>
              <a:rPr lang="es-MX" sz="2200" b="1" dirty="0">
                <a:effectLst>
                  <a:outerShdw blurRad="38100" dist="38100" dir="2700000" algn="tl">
                    <a:srgbClr val="000000">
                      <a:alpha val="43137"/>
                    </a:srgbClr>
                  </a:outerShdw>
                </a:effectLst>
              </a:rPr>
              <a:t>Los Informes:</a:t>
            </a:r>
          </a:p>
          <a:p>
            <a:pPr eaLnBrk="1" fontAlgn="auto" hangingPunct="1">
              <a:spcBef>
                <a:spcPts val="0"/>
              </a:spcBef>
              <a:spcAft>
                <a:spcPts val="0"/>
              </a:spcAft>
              <a:defRPr/>
            </a:pPr>
            <a:endParaRPr lang="es-MX" b="1" dirty="0" smtClean="0">
              <a:latin typeface="Lucida Sans Unicode" panose="020B0602030504020204" pitchFamily="34" charset="0"/>
              <a:cs typeface="Lucida Sans Unicode" panose="020B0602030504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es-MX" b="1" dirty="0" smtClean="0">
                <a:latin typeface="Lucida Sans Unicode" panose="020B0602030504020204" pitchFamily="34" charset="0"/>
                <a:cs typeface="Lucida Sans Unicode" panose="020B0602030504020204" pitchFamily="34" charset="0"/>
              </a:rPr>
              <a:t>Se </a:t>
            </a:r>
            <a:r>
              <a:rPr lang="es-MX" b="1" dirty="0">
                <a:latin typeface="Lucida Sans Unicode" panose="020B0602030504020204" pitchFamily="34" charset="0"/>
                <a:cs typeface="Lucida Sans Unicode" panose="020B0602030504020204" pitchFamily="34" charset="0"/>
              </a:rPr>
              <a:t>amplía el número de informes sujetos a revisión </a:t>
            </a:r>
          </a:p>
          <a:p>
            <a:pPr marL="285750" indent="-285750" eaLnBrk="1" fontAlgn="auto" hangingPunct="1">
              <a:spcBef>
                <a:spcPts val="0"/>
              </a:spcBef>
              <a:spcAft>
                <a:spcPts val="0"/>
              </a:spcAft>
              <a:buFont typeface="Wingdings" panose="05000000000000000000" pitchFamily="2" charset="2"/>
              <a:buChar char="Ø"/>
              <a:defRPr/>
            </a:pPr>
            <a:endParaRPr lang="es-MX" b="1" dirty="0">
              <a:latin typeface="Lucida Sans Unicode" panose="020B0602030504020204" pitchFamily="34" charset="0"/>
              <a:cs typeface="Lucida Sans Unicode" panose="020B0602030504020204" pitchFamily="34" charset="0"/>
            </a:endParaRPr>
          </a:p>
          <a:p>
            <a:pPr marL="285750" indent="-285750" eaLnBrk="1" fontAlgn="auto" hangingPunct="1">
              <a:spcBef>
                <a:spcPts val="0"/>
              </a:spcBef>
              <a:spcAft>
                <a:spcPts val="0"/>
              </a:spcAft>
              <a:buFont typeface="Wingdings" panose="05000000000000000000" pitchFamily="2" charset="2"/>
              <a:buChar char="Ø"/>
              <a:defRPr/>
            </a:pPr>
            <a:r>
              <a:rPr lang="es-MX" b="1" dirty="0">
                <a:latin typeface="Lucida Sans Unicode" panose="020B0602030504020204" pitchFamily="34" charset="0"/>
                <a:cs typeface="Lucida Sans Unicode" panose="020B0602030504020204" pitchFamily="34" charset="0"/>
              </a:rPr>
              <a:t>Dado que la fiscalización debe concluir antes de la calificación de la elección, se reducen los plazos contemplados en la LGPP para la fiscalización de los Informes.</a:t>
            </a:r>
            <a:endParaRPr lang="es-MX" dirty="0">
              <a:latin typeface="Lucida Sans Unicode" panose="020B0602030504020204" pitchFamily="34" charset="0"/>
              <a:cs typeface="Lucida Sans Unicode" panose="020B0602030504020204" pitchFamily="34" charset="0"/>
            </a:endParaRPr>
          </a:p>
          <a:p>
            <a:pPr marL="285750" indent="-285750" eaLnBrk="1" fontAlgn="auto" hangingPunct="1">
              <a:spcBef>
                <a:spcPts val="0"/>
              </a:spcBef>
              <a:spcAft>
                <a:spcPts val="0"/>
              </a:spcAft>
              <a:buFont typeface="Arial" panose="020B0604020202020204" pitchFamily="34" charset="0"/>
              <a:buChar char="•"/>
              <a:defRPr/>
            </a:pPr>
            <a:endParaRPr lang="es-MX" dirty="0">
              <a:latin typeface="+mn-lt"/>
              <a:cs typeface="+mn-cs"/>
            </a:endParaRPr>
          </a:p>
          <a:p>
            <a:pPr marL="742950" lvl="1" indent="-285750" eaLnBrk="1" fontAlgn="auto" hangingPunct="1">
              <a:spcBef>
                <a:spcPts val="0"/>
              </a:spcBef>
              <a:spcAft>
                <a:spcPts val="0"/>
              </a:spcAft>
              <a:buFont typeface="Arial" panose="020B0604020202020204" pitchFamily="34" charset="0"/>
              <a:buChar char="•"/>
              <a:defRPr/>
            </a:pPr>
            <a:endParaRPr lang="es-MX" dirty="0">
              <a:latin typeface="+mn-lt"/>
              <a:cs typeface="+mn-cs"/>
            </a:endParaRPr>
          </a:p>
        </p:txBody>
      </p:sp>
      <p:sp>
        <p:nvSpPr>
          <p:cNvPr id="2" name="1 CuadroTexto"/>
          <p:cNvSpPr txBox="1"/>
          <p:nvPr/>
        </p:nvSpPr>
        <p:spPr>
          <a:xfrm>
            <a:off x="395536" y="5589240"/>
            <a:ext cx="7632848" cy="769937"/>
          </a:xfrm>
          <a:prstGeom prst="rect">
            <a:avLst/>
          </a:prstGeom>
          <a:noFill/>
        </p:spPr>
        <p:txBody>
          <a:bodyPr wrap="square">
            <a:spAutoFit/>
          </a:bodyPr>
          <a:lstStyle/>
          <a:p>
            <a:pPr algn="ctr" eaLnBrk="1" fontAlgn="auto" hangingPunct="1">
              <a:spcBef>
                <a:spcPts val="0"/>
              </a:spcBef>
              <a:spcAft>
                <a:spcPts val="0"/>
              </a:spcAft>
              <a:defRPr/>
            </a:pPr>
            <a:r>
              <a:rPr lang="es-MX" sz="22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El rebase de topes de gastos de campaña constituye una causal de nulidad de la elección de que se trate</a:t>
            </a:r>
          </a:p>
        </p:txBody>
      </p:sp>
      <p:graphicFrame>
        <p:nvGraphicFramePr>
          <p:cNvPr id="7" name="6 Tabla"/>
          <p:cNvGraphicFramePr>
            <a:graphicFrameLocks noGrp="1"/>
          </p:cNvGraphicFramePr>
          <p:nvPr>
            <p:extLst>
              <p:ext uri="{D42A27DB-BD31-4B8C-83A1-F6EECF244321}">
                <p14:modId xmlns:p14="http://schemas.microsoft.com/office/powerpoint/2010/main" val="3756545429"/>
              </p:ext>
            </p:extLst>
          </p:nvPr>
        </p:nvGraphicFramePr>
        <p:xfrm>
          <a:off x="1560513" y="3213100"/>
          <a:ext cx="5903912" cy="2146300"/>
        </p:xfrm>
        <a:graphic>
          <a:graphicData uri="http://schemas.openxmlformats.org/drawingml/2006/table">
            <a:tbl>
              <a:tblPr firstRow="1" bandRow="1">
                <a:tableStyleId>{5C22544A-7EE6-4342-B048-85BDC9FD1C3A}</a:tableStyleId>
              </a:tblPr>
              <a:tblGrid>
                <a:gridCol w="1808714"/>
                <a:gridCol w="2047601"/>
                <a:gridCol w="2047597"/>
              </a:tblGrid>
              <a:tr h="546773">
                <a:tc gridSpan="3">
                  <a:txBody>
                    <a:bodyPr/>
                    <a:lstStyle/>
                    <a:p>
                      <a:pPr algn="ctr"/>
                      <a:r>
                        <a:rPr lang="es-MX" sz="2000" dirty="0" smtClean="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Plazos para la revisión de Informes</a:t>
                      </a:r>
                      <a:endParaRPr lang="es-MX" sz="2000" dirty="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marL="91428" marR="9142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s-MX" sz="14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s-MX" sz="14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10222">
                <a:tc>
                  <a:txBody>
                    <a:bodyPr/>
                    <a:lstStyle/>
                    <a:p>
                      <a:pPr algn="ctr"/>
                      <a:r>
                        <a:rPr lang="es-MX" sz="1800" b="1" dirty="0" smtClean="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Informes</a:t>
                      </a:r>
                      <a:endParaRPr lang="es-MX" sz="1800" b="1" dirty="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marL="91428" marR="9142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s-MX" sz="1800" b="1" dirty="0" smtClean="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COFIPE</a:t>
                      </a:r>
                      <a:endParaRPr lang="es-MX" sz="1800" b="1" dirty="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marL="91428" marR="9142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s-MX" sz="1800" b="1" dirty="0" smtClean="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LGPP</a:t>
                      </a:r>
                      <a:endParaRPr lang="es-MX" sz="1800" b="1" dirty="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marL="91428" marR="9142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79083">
                <a:tc>
                  <a:txBody>
                    <a:bodyPr/>
                    <a:lstStyle/>
                    <a:p>
                      <a:pPr algn="ctr"/>
                      <a:r>
                        <a:rPr lang="es-MX" sz="1800" b="1" dirty="0" smtClean="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Precampañas</a:t>
                      </a:r>
                      <a:endParaRPr lang="es-MX" sz="1800" b="1" dirty="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marL="91428" marR="9142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1800" dirty="0" smtClean="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98</a:t>
                      </a:r>
                      <a:r>
                        <a:rPr lang="es-MX" sz="1800" baseline="0" dirty="0" smtClean="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días</a:t>
                      </a:r>
                      <a:endParaRPr lang="es-MX" sz="1800" dirty="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marL="91428" marR="9142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8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57 días máximo</a:t>
                      </a:r>
                    </a:p>
                  </a:txBody>
                  <a:tcPr marL="91428" marR="9142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222">
                <a:tc>
                  <a:txBody>
                    <a:bodyPr/>
                    <a:lstStyle/>
                    <a:p>
                      <a:pPr algn="ctr"/>
                      <a:r>
                        <a:rPr lang="es-MX" sz="1800" b="1" dirty="0" smtClean="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Campañas</a:t>
                      </a:r>
                      <a:endParaRPr lang="es-MX" sz="1800" b="1" dirty="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marL="91428" marR="9142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1800" dirty="0" smtClean="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158</a:t>
                      </a:r>
                      <a:r>
                        <a:rPr lang="es-MX" sz="1800" baseline="0" dirty="0" smtClean="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días</a:t>
                      </a:r>
                      <a:endParaRPr lang="es-MX" sz="1800" dirty="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marL="91428" marR="9142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1800" b="1" dirty="0" smtClean="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40 días máximo</a:t>
                      </a:r>
                      <a:endParaRPr lang="es-MX" sz="1800" b="1" dirty="0">
                        <a:solidFill>
                          <a:srgbClr val="FF0000"/>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txBody>
                  <a:tcPr marL="91428" marR="91428"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1 Título"/>
          <p:cNvSpPr txBox="1">
            <a:spLocks/>
          </p:cNvSpPr>
          <p:nvPr/>
        </p:nvSpPr>
        <p:spPr>
          <a:xfrm>
            <a:off x="457200" y="274638"/>
            <a:ext cx="7467600" cy="562074"/>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MX" b="1" dirty="0" smtClean="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FISCALIZACIÓN</a:t>
            </a:r>
            <a:endParaRPr lang="es-MX" dirty="0"/>
          </a:p>
        </p:txBody>
      </p:sp>
    </p:spTree>
    <p:extLst>
      <p:ext uri="{BB962C8B-B14F-4D97-AF65-F5344CB8AC3E}">
        <p14:creationId xmlns:p14="http://schemas.microsoft.com/office/powerpoint/2010/main" val="1062378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562074"/>
          </a:xfrm>
        </p:spPr>
        <p:txBody>
          <a:bodyPr/>
          <a:lstStyle/>
          <a:p>
            <a:pPr algn="ctr"/>
            <a:r>
              <a:rPr lang="es-MX" b="1" dirty="0" smtClean="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FINANCIAMIENTO</a:t>
            </a:r>
            <a:endParaRPr lang="es-MX" dirty="0"/>
          </a:p>
        </p:txBody>
      </p:sp>
      <p:sp>
        <p:nvSpPr>
          <p:cNvPr id="3" name="2 Marcador de contenido"/>
          <p:cNvSpPr>
            <a:spLocks noGrp="1"/>
          </p:cNvSpPr>
          <p:nvPr>
            <p:ph sz="quarter" idx="1"/>
          </p:nvPr>
        </p:nvSpPr>
        <p:spPr>
          <a:xfrm>
            <a:off x="395536" y="764704"/>
            <a:ext cx="8147248" cy="2376264"/>
          </a:xfrm>
        </p:spPr>
        <p:txBody>
          <a:bodyPr>
            <a:normAutofit/>
          </a:bodyPr>
          <a:lstStyle/>
          <a:p>
            <a:pPr>
              <a:spcBef>
                <a:spcPts val="0"/>
              </a:spcBef>
              <a:buFont typeface="Wingdings" panose="05000000000000000000" pitchFamily="2" charset="2"/>
              <a:buChar char="Ø"/>
              <a:defRPr/>
            </a:pPr>
            <a:r>
              <a:rPr lang="es-MX" sz="1400" dirty="0">
                <a:solidFill>
                  <a:schemeClr val="tx1">
                    <a:lumMod val="95000"/>
                    <a:lumOff val="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Para mantener su registro, los partidos políticos nacionales deberán obtener al menos el 3% de la votación total emitida en cualquier elección federal</a:t>
            </a:r>
            <a:r>
              <a:rPr lang="es-MX" sz="1400" dirty="0" smtClean="0">
                <a:solidFill>
                  <a:schemeClr val="tx1">
                    <a:lumMod val="95000"/>
                    <a:lumOff val="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a:t>
            </a:r>
          </a:p>
          <a:p>
            <a:pPr marL="0" indent="0">
              <a:spcBef>
                <a:spcPts val="0"/>
              </a:spcBef>
              <a:buNone/>
              <a:defRPr/>
            </a:pPr>
            <a:endParaRPr lang="es-MX" sz="1400" dirty="0" smtClean="0">
              <a:solidFill>
                <a:schemeClr val="tx1">
                  <a:lumMod val="95000"/>
                  <a:lumOff val="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spcBef>
                <a:spcPts val="0"/>
              </a:spcBef>
              <a:buFont typeface="Wingdings" panose="05000000000000000000" pitchFamily="2" charset="2"/>
              <a:buChar char="Ø"/>
              <a:defRPr/>
            </a:pPr>
            <a:r>
              <a:rPr lang="es-MX" sz="1400" dirty="0" smtClean="0">
                <a:solidFill>
                  <a:schemeClr val="tx1">
                    <a:lumMod val="95000"/>
                    <a:lumOff val="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En </a:t>
            </a:r>
            <a:r>
              <a:rPr lang="es-MX" sz="1400" dirty="0">
                <a:solidFill>
                  <a:schemeClr val="tx1">
                    <a:lumMod val="95000"/>
                    <a:lumOff val="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la LGPP no se establecen límites en materia de autofinanciamiento y rendimientos </a:t>
            </a:r>
            <a:r>
              <a:rPr lang="es-MX" sz="1400" dirty="0" smtClean="0">
                <a:solidFill>
                  <a:schemeClr val="tx1">
                    <a:lumMod val="95000"/>
                    <a:lumOff val="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financieros.</a:t>
            </a:r>
          </a:p>
          <a:p>
            <a:pPr marL="0" indent="0">
              <a:spcBef>
                <a:spcPts val="0"/>
              </a:spcBef>
              <a:buNone/>
              <a:defRPr/>
            </a:pPr>
            <a:endParaRPr lang="es-MX" sz="1400" dirty="0" smtClean="0">
              <a:solidFill>
                <a:schemeClr val="tx1">
                  <a:lumMod val="95000"/>
                  <a:lumOff val="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spcBef>
                <a:spcPts val="0"/>
              </a:spcBef>
              <a:buFont typeface="Wingdings" panose="05000000000000000000" pitchFamily="2" charset="2"/>
              <a:buChar char="Ø"/>
              <a:defRPr/>
            </a:pPr>
            <a:r>
              <a:rPr lang="es-MX" altLang="es-MX" sz="1400"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Se traslada el régimen de financiamiento público federal al ámbito local, lo cual representa un aumento en el monto global que los partidos políticos nacionales reciben a nivel federal y local.</a:t>
            </a:r>
          </a:p>
          <a:p>
            <a:pPr>
              <a:spcBef>
                <a:spcPts val="0"/>
              </a:spcBef>
              <a:buFont typeface="Wingdings" panose="05000000000000000000" pitchFamily="2" charset="2"/>
              <a:buChar char="Ø"/>
              <a:defRPr/>
            </a:pPr>
            <a:endParaRPr lang="es-MX" dirty="0" smtClean="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a:p>
            <a:pPr>
              <a:spcBef>
                <a:spcPts val="0"/>
              </a:spcBef>
              <a:buFont typeface="Wingdings" panose="05000000000000000000" pitchFamily="2" charset="2"/>
              <a:buChar char="Ø"/>
              <a:defRPr/>
            </a:pPr>
            <a:endParaRPr lang="es-MX"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endParaRPr>
          </a:p>
        </p:txBody>
      </p:sp>
      <p:sp>
        <p:nvSpPr>
          <p:cNvPr id="4" name="3 Marcador de número de diapositiva"/>
          <p:cNvSpPr>
            <a:spLocks noGrp="1"/>
          </p:cNvSpPr>
          <p:nvPr>
            <p:ph type="sldNum" sz="quarter" idx="15"/>
          </p:nvPr>
        </p:nvSpPr>
        <p:spPr/>
        <p:txBody>
          <a:bodyPr/>
          <a:lstStyle/>
          <a:p>
            <a:fld id="{C42C6ABA-FAFC-42F4-A77B-EA22913CDB4D}" type="slidenum">
              <a:rPr lang="es-MX" smtClean="0"/>
              <a:t>63</a:t>
            </a:fld>
            <a:endParaRPr lang="es-MX"/>
          </a:p>
        </p:txBody>
      </p:sp>
      <p:graphicFrame>
        <p:nvGraphicFramePr>
          <p:cNvPr id="5" name="4 Tabla"/>
          <p:cNvGraphicFramePr>
            <a:graphicFrameLocks noGrp="1"/>
          </p:cNvGraphicFramePr>
          <p:nvPr>
            <p:extLst>
              <p:ext uri="{D42A27DB-BD31-4B8C-83A1-F6EECF244321}">
                <p14:modId xmlns:p14="http://schemas.microsoft.com/office/powerpoint/2010/main" val="1807983084"/>
              </p:ext>
            </p:extLst>
          </p:nvPr>
        </p:nvGraphicFramePr>
        <p:xfrm>
          <a:off x="539552" y="2852936"/>
          <a:ext cx="7560840" cy="2777460"/>
        </p:xfrm>
        <a:graphic>
          <a:graphicData uri="http://schemas.openxmlformats.org/drawingml/2006/table">
            <a:tbl>
              <a:tblPr firstRow="1" bandRow="1">
                <a:tableStyleId>{5C22544A-7EE6-4342-B048-85BDC9FD1C3A}</a:tableStyleId>
              </a:tblPr>
              <a:tblGrid>
                <a:gridCol w="1775154"/>
                <a:gridCol w="2272569"/>
                <a:gridCol w="1343485"/>
                <a:gridCol w="2169632"/>
              </a:tblGrid>
              <a:tr h="301986">
                <a:tc gridSpan="2">
                  <a:txBody>
                    <a:bodyPr/>
                    <a:lstStyle/>
                    <a:p>
                      <a:pPr algn="ctr"/>
                      <a:r>
                        <a:rPr lang="es-MX" sz="1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Antes</a:t>
                      </a:r>
                      <a:r>
                        <a:rPr lang="es-MX" sz="1200" b="1" baseline="0" dirty="0" smtClean="0">
                          <a:solidFill>
                            <a:schemeClr val="tx1">
                              <a:lumMod val="75000"/>
                              <a:lumOff val="25000"/>
                            </a:schemeClr>
                          </a:solidFill>
                          <a:latin typeface="Lucida Sans Unicode" panose="020B0602030504020204" pitchFamily="34" charset="0"/>
                          <a:cs typeface="Lucida Sans Unicode" panose="020B0602030504020204" pitchFamily="34" charset="0"/>
                        </a:rPr>
                        <a:t> (</a:t>
                      </a:r>
                      <a:r>
                        <a:rPr lang="es-MX" sz="1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COFIPE)</a:t>
                      </a:r>
                    </a:p>
                  </a:txBody>
                  <a:tcPr marL="91434" marR="91434"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s-MX" sz="14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ctr"/>
                      <a:r>
                        <a:rPr lang="es-MX" sz="1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Ahora</a:t>
                      </a:r>
                      <a:r>
                        <a:rPr lang="es-MX" sz="1200" b="1" baseline="0" dirty="0" smtClean="0">
                          <a:solidFill>
                            <a:schemeClr val="tx1">
                              <a:lumMod val="75000"/>
                              <a:lumOff val="25000"/>
                            </a:schemeClr>
                          </a:solidFill>
                          <a:latin typeface="Lucida Sans Unicode" panose="020B0602030504020204" pitchFamily="34" charset="0"/>
                          <a:cs typeface="Lucida Sans Unicode" panose="020B0602030504020204" pitchFamily="34" charset="0"/>
                        </a:rPr>
                        <a:t> </a:t>
                      </a:r>
                      <a:r>
                        <a:rPr lang="es-MX" sz="1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(LGPP)</a:t>
                      </a:r>
                    </a:p>
                  </a:txBody>
                  <a:tcPr marL="91434" marR="91434"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400" dirty="0" smtClean="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98806">
                <a:tc>
                  <a:txBody>
                    <a:bodyPr/>
                    <a:lstStyle/>
                    <a:p>
                      <a:pPr algn="ctr"/>
                      <a:r>
                        <a:rPr lang="es-MX" sz="1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Afiliados</a:t>
                      </a:r>
                      <a:r>
                        <a:rPr lang="es-MX" sz="1200" b="1" baseline="0" dirty="0" smtClean="0">
                          <a:solidFill>
                            <a:schemeClr val="tx1">
                              <a:lumMod val="75000"/>
                              <a:lumOff val="25000"/>
                            </a:schemeClr>
                          </a:solidFill>
                          <a:latin typeface="Lucida Sans Unicode" panose="020B0602030504020204" pitchFamily="34" charset="0"/>
                          <a:cs typeface="Lucida Sans Unicode" panose="020B0602030504020204" pitchFamily="34" charset="0"/>
                        </a:rPr>
                        <a:t> y simpatizantes</a:t>
                      </a:r>
                      <a:endParaRPr lang="es-MX" sz="1200" b="1" dirty="0">
                        <a:solidFill>
                          <a:schemeClr val="tx1">
                            <a:lumMod val="75000"/>
                            <a:lumOff val="25000"/>
                          </a:schemeClr>
                        </a:solidFill>
                        <a:latin typeface="Lucida Sans Unicode" panose="020B0602030504020204" pitchFamily="34" charset="0"/>
                        <a:cs typeface="Lucida Sans Unicode" panose="020B0602030504020204" pitchFamily="34" charset="0"/>
                      </a:endParaRPr>
                    </a:p>
                  </a:txBody>
                  <a:tcPr marL="91434" marR="91434" marT="45661" marB="45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200" b="1" baseline="0" dirty="0" smtClean="0">
                          <a:latin typeface="Lucida Sans Unicode" panose="020B0602030504020204" pitchFamily="34" charset="0"/>
                          <a:cs typeface="Lucida Sans Unicode" panose="020B0602030504020204" pitchFamily="34" charset="0"/>
                        </a:rPr>
                        <a:t>1%</a:t>
                      </a:r>
                      <a:r>
                        <a:rPr lang="es-MX" sz="1200" baseline="0" dirty="0" smtClean="0">
                          <a:latin typeface="Lucida Sans Unicode" panose="020B0602030504020204" pitchFamily="34" charset="0"/>
                          <a:cs typeface="Lucida Sans Unicode" panose="020B0602030504020204" pitchFamily="34" charset="0"/>
                        </a:rPr>
                        <a:t> del financiamiento público total para actividades ordinarias</a:t>
                      </a:r>
                      <a:endParaRPr lang="es-MX" sz="1200" dirty="0">
                        <a:latin typeface="Lucida Sans Unicode" panose="020B0602030504020204" pitchFamily="34" charset="0"/>
                        <a:cs typeface="Lucida Sans Unicode" panose="020B0602030504020204" pitchFamily="34" charset="0"/>
                      </a:endParaRPr>
                    </a:p>
                  </a:txBody>
                  <a:tcPr marL="91434" marR="91434"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1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Militantes</a:t>
                      </a:r>
                      <a:endParaRPr lang="es-MX" sz="1200" b="1" dirty="0">
                        <a:solidFill>
                          <a:schemeClr val="tx1">
                            <a:lumMod val="75000"/>
                            <a:lumOff val="25000"/>
                          </a:schemeClr>
                        </a:solidFill>
                        <a:latin typeface="Lucida Sans Unicode" panose="020B0602030504020204" pitchFamily="34" charset="0"/>
                        <a:cs typeface="Lucida Sans Unicode" panose="020B0602030504020204" pitchFamily="34" charset="0"/>
                      </a:endParaRPr>
                    </a:p>
                  </a:txBody>
                  <a:tcPr marL="91434" marR="91434" marT="45661" marB="45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200" b="1" baseline="0" dirty="0" smtClean="0">
                          <a:latin typeface="Lucida Sans Unicode" panose="020B0602030504020204" pitchFamily="34" charset="0"/>
                          <a:cs typeface="Lucida Sans Unicode" panose="020B0602030504020204" pitchFamily="34" charset="0"/>
                        </a:rPr>
                        <a:t>2%</a:t>
                      </a:r>
                      <a:r>
                        <a:rPr lang="es-MX" sz="1200" baseline="0" dirty="0" smtClean="0">
                          <a:latin typeface="Lucida Sans Unicode" panose="020B0602030504020204" pitchFamily="34" charset="0"/>
                          <a:cs typeface="Lucida Sans Unicode" panose="020B0602030504020204" pitchFamily="34" charset="0"/>
                        </a:rPr>
                        <a:t> del financiamiento público total para actividades ordinarias</a:t>
                      </a:r>
                      <a:endParaRPr lang="es-MX" sz="1200" dirty="0" smtClean="0">
                        <a:latin typeface="Lucida Sans Unicode" panose="020B0602030504020204" pitchFamily="34" charset="0"/>
                        <a:cs typeface="Lucida Sans Unicode" panose="020B0602030504020204" pitchFamily="34" charset="0"/>
                      </a:endParaRPr>
                    </a:p>
                  </a:txBody>
                  <a:tcPr marL="91434" marR="91434" marT="45661" marB="45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13191">
                <a:tc>
                  <a:txBody>
                    <a:bodyPr/>
                    <a:lstStyle/>
                    <a:p>
                      <a:pPr algn="ctr"/>
                      <a:r>
                        <a:rPr lang="es-MX" sz="1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Militantes, candidatos y autofinanciamiento</a:t>
                      </a:r>
                      <a:r>
                        <a:rPr lang="es-MX" sz="1200" b="1" baseline="0" dirty="0" smtClean="0">
                          <a:solidFill>
                            <a:schemeClr val="tx1">
                              <a:lumMod val="75000"/>
                              <a:lumOff val="25000"/>
                            </a:schemeClr>
                          </a:solidFill>
                          <a:latin typeface="Lucida Sans Unicode" panose="020B0602030504020204" pitchFamily="34" charset="0"/>
                          <a:cs typeface="Lucida Sans Unicode" panose="020B0602030504020204" pitchFamily="34" charset="0"/>
                        </a:rPr>
                        <a:t> </a:t>
                      </a:r>
                      <a:endParaRPr lang="es-MX" sz="1200" b="1" dirty="0">
                        <a:solidFill>
                          <a:schemeClr val="tx1">
                            <a:lumMod val="75000"/>
                            <a:lumOff val="25000"/>
                          </a:schemeClr>
                        </a:solidFill>
                        <a:latin typeface="Lucida Sans Unicode" panose="020B0602030504020204" pitchFamily="34" charset="0"/>
                        <a:cs typeface="Lucida Sans Unicode" panose="020B0602030504020204" pitchFamily="34" charset="0"/>
                      </a:endParaRPr>
                    </a:p>
                  </a:txBody>
                  <a:tcPr marL="91434" marR="91434" marT="45661" marB="45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200" b="1" baseline="0" dirty="0" smtClean="0">
                          <a:latin typeface="Lucida Sans Unicode" panose="020B0602030504020204" pitchFamily="34" charset="0"/>
                          <a:cs typeface="Lucida Sans Unicode" panose="020B0602030504020204" pitchFamily="34" charset="0"/>
                        </a:rPr>
                        <a:t>1%</a:t>
                      </a:r>
                      <a:r>
                        <a:rPr lang="es-MX" sz="1200" baseline="0" dirty="0" smtClean="0">
                          <a:latin typeface="Lucida Sans Unicode" panose="020B0602030504020204" pitchFamily="34" charset="0"/>
                          <a:cs typeface="Lucida Sans Unicode" panose="020B0602030504020204" pitchFamily="34" charset="0"/>
                        </a:rPr>
                        <a:t> del financiamiento público total para actividades ordinarias</a:t>
                      </a:r>
                      <a:endParaRPr lang="es-MX" sz="1200" dirty="0" smtClean="0">
                        <a:latin typeface="Lucida Sans Unicode" panose="020B0602030504020204" pitchFamily="34" charset="0"/>
                        <a:cs typeface="Lucida Sans Unicode" panose="020B0602030504020204" pitchFamily="34" charset="0"/>
                      </a:endParaRPr>
                    </a:p>
                  </a:txBody>
                  <a:tcPr marL="91434" marR="91434"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1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Candidatos y simpatizantes</a:t>
                      </a:r>
                      <a:endParaRPr lang="es-MX" sz="1200" b="1" dirty="0">
                        <a:solidFill>
                          <a:schemeClr val="tx1">
                            <a:lumMod val="75000"/>
                            <a:lumOff val="25000"/>
                          </a:schemeClr>
                        </a:solidFill>
                        <a:latin typeface="Lucida Sans Unicode" panose="020B0602030504020204" pitchFamily="34" charset="0"/>
                        <a:cs typeface="Lucida Sans Unicode" panose="020B0602030504020204" pitchFamily="34" charset="0"/>
                      </a:endParaRPr>
                    </a:p>
                  </a:txBody>
                  <a:tcPr marL="91434" marR="91434" marT="45661" marB="45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200" b="1" baseline="0" dirty="0" smtClean="0">
                          <a:latin typeface="Lucida Sans Unicode" panose="020B0602030504020204" pitchFamily="34" charset="0"/>
                          <a:cs typeface="Lucida Sans Unicode" panose="020B0602030504020204" pitchFamily="34" charset="0"/>
                        </a:rPr>
                        <a:t>1%</a:t>
                      </a:r>
                      <a:r>
                        <a:rPr lang="es-MX" sz="1200" baseline="0" dirty="0" smtClean="0">
                          <a:latin typeface="Lucida Sans Unicode" panose="020B0602030504020204" pitchFamily="34" charset="0"/>
                          <a:cs typeface="Lucida Sans Unicode" panose="020B0602030504020204" pitchFamily="34" charset="0"/>
                        </a:rPr>
                        <a:t> del financiamiento público total para actividades ordinarias</a:t>
                      </a:r>
                      <a:endParaRPr lang="es-MX" sz="1200" dirty="0" smtClean="0">
                        <a:latin typeface="Lucida Sans Unicode" panose="020B0602030504020204" pitchFamily="34" charset="0"/>
                        <a:cs typeface="Lucida Sans Unicode" panose="020B0602030504020204" pitchFamily="34" charset="0"/>
                      </a:endParaRPr>
                    </a:p>
                  </a:txBody>
                  <a:tcPr marL="91434" marR="91434" marT="45661" marB="45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22321">
                <a:tc>
                  <a:txBody>
                    <a:bodyPr/>
                    <a:lstStyle/>
                    <a:p>
                      <a:pPr algn="ctr"/>
                      <a:r>
                        <a:rPr lang="es-MX" sz="1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Total</a:t>
                      </a:r>
                      <a:endParaRPr lang="es-MX" sz="1200" b="1" dirty="0">
                        <a:solidFill>
                          <a:schemeClr val="tx1">
                            <a:lumMod val="75000"/>
                            <a:lumOff val="25000"/>
                          </a:schemeClr>
                        </a:solidFill>
                        <a:latin typeface="Lucida Sans Unicode" panose="020B0602030504020204" pitchFamily="34" charset="0"/>
                        <a:cs typeface="Lucida Sans Unicode" panose="020B0602030504020204" pitchFamily="34" charset="0"/>
                      </a:endParaRPr>
                    </a:p>
                  </a:txBody>
                  <a:tcPr marL="91434" marR="91434" marT="45661" marB="45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s-MX" sz="1200" b="1" baseline="0" dirty="0" smtClean="0">
                          <a:latin typeface="Lucida Sans Unicode" panose="020B0602030504020204" pitchFamily="34" charset="0"/>
                          <a:cs typeface="Lucida Sans Unicode" panose="020B0602030504020204" pitchFamily="34" charset="0"/>
                        </a:rPr>
                        <a:t>2% del financiamiento público total para actividades ordinarias</a:t>
                      </a:r>
                      <a:endParaRPr lang="es-MX" sz="1200" b="1" dirty="0">
                        <a:latin typeface="Lucida Sans Unicode" panose="020B0602030504020204" pitchFamily="34" charset="0"/>
                        <a:cs typeface="Lucida Sans Unicode" panose="020B0602030504020204" pitchFamily="34" charset="0"/>
                      </a:endParaRPr>
                    </a:p>
                  </a:txBody>
                  <a:tcPr marL="91434" marR="91434"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1200" b="1" dirty="0" smtClean="0">
                          <a:solidFill>
                            <a:schemeClr val="tx1">
                              <a:lumMod val="75000"/>
                              <a:lumOff val="25000"/>
                            </a:schemeClr>
                          </a:solidFill>
                          <a:latin typeface="Lucida Sans Unicode" panose="020B0602030504020204" pitchFamily="34" charset="0"/>
                          <a:cs typeface="Lucida Sans Unicode" panose="020B0602030504020204" pitchFamily="34" charset="0"/>
                        </a:rPr>
                        <a:t>Total</a:t>
                      </a:r>
                      <a:endParaRPr lang="es-MX" sz="1200" b="1" dirty="0">
                        <a:solidFill>
                          <a:schemeClr val="tx1">
                            <a:lumMod val="75000"/>
                            <a:lumOff val="25000"/>
                          </a:schemeClr>
                        </a:solidFill>
                        <a:latin typeface="Lucida Sans Unicode" panose="020B0602030504020204" pitchFamily="34" charset="0"/>
                        <a:cs typeface="Lucida Sans Unicode" panose="020B0602030504020204" pitchFamily="34" charset="0"/>
                      </a:endParaRPr>
                    </a:p>
                  </a:txBody>
                  <a:tcPr marL="91434" marR="91434" marT="45661" marB="45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baseline="0" dirty="0" smtClean="0">
                          <a:solidFill>
                            <a:srgbClr val="FF0000"/>
                          </a:solidFill>
                          <a:latin typeface="Lucida Sans Unicode" panose="020B0602030504020204" pitchFamily="34" charset="0"/>
                          <a:cs typeface="Lucida Sans Unicode" panose="020B0602030504020204" pitchFamily="34" charset="0"/>
                        </a:rPr>
                        <a:t>3%</a:t>
                      </a:r>
                      <a:r>
                        <a:rPr lang="es-MX" sz="1200" b="1" baseline="0" dirty="0" smtClean="0">
                          <a:latin typeface="Lucida Sans Unicode" panose="020B0602030504020204" pitchFamily="34" charset="0"/>
                          <a:cs typeface="Lucida Sans Unicode" panose="020B0602030504020204" pitchFamily="34" charset="0"/>
                        </a:rPr>
                        <a:t> del financiamiento público total para actividades ordinarias</a:t>
                      </a:r>
                      <a:endParaRPr lang="es-MX" sz="1200" b="1" dirty="0" smtClean="0">
                        <a:latin typeface="Lucida Sans Unicode" panose="020B0602030504020204" pitchFamily="34" charset="0"/>
                        <a:cs typeface="Lucida Sans Unicode" panose="020B0602030504020204" pitchFamily="34" charset="0"/>
                      </a:endParaRPr>
                    </a:p>
                  </a:txBody>
                  <a:tcPr marL="91434" marR="91434" marT="45661" marB="456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6 Onda"/>
          <p:cNvSpPr/>
          <p:nvPr/>
        </p:nvSpPr>
        <p:spPr>
          <a:xfrm>
            <a:off x="1413033" y="5661248"/>
            <a:ext cx="6048672" cy="1080120"/>
          </a:xfrm>
          <a:prstGeom prst="wave">
            <a:avLst/>
          </a:prstGeom>
        </p:spPr>
        <p:style>
          <a:lnRef idx="0">
            <a:schemeClr val="accent5"/>
          </a:lnRef>
          <a:fillRef idx="3">
            <a:schemeClr val="accent5"/>
          </a:fillRef>
          <a:effectRef idx="3">
            <a:schemeClr val="accent5"/>
          </a:effectRef>
          <a:fontRef idx="minor">
            <a:schemeClr val="lt1"/>
          </a:fontRef>
        </p:style>
        <p:txBody>
          <a:bodyPr rtlCol="0" anchor="ctr"/>
          <a:lstStyle/>
          <a:p>
            <a:pPr>
              <a:defRPr/>
            </a:pPr>
            <a:r>
              <a:rPr lang="es-MX" b="1" dirty="0">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Se incrementa el límite del financiamiento privado a partidos políticos en un 50%</a:t>
            </a:r>
          </a:p>
        </p:txBody>
      </p:sp>
    </p:spTree>
    <p:extLst>
      <p:ext uri="{BB962C8B-B14F-4D97-AF65-F5344CB8AC3E}">
        <p14:creationId xmlns:p14="http://schemas.microsoft.com/office/powerpoint/2010/main" val="6682456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RADIO Y TELEVISIÓN</a:t>
            </a:r>
            <a:endParaRPr lang="es-MX" dirty="0"/>
          </a:p>
        </p:txBody>
      </p:sp>
      <p:sp>
        <p:nvSpPr>
          <p:cNvPr id="4" name="3 Marcador de número de diapositiva"/>
          <p:cNvSpPr>
            <a:spLocks noGrp="1"/>
          </p:cNvSpPr>
          <p:nvPr>
            <p:ph type="sldNum" sz="quarter" idx="15"/>
          </p:nvPr>
        </p:nvSpPr>
        <p:spPr/>
        <p:txBody>
          <a:bodyPr/>
          <a:lstStyle/>
          <a:p>
            <a:fld id="{C42C6ABA-FAFC-42F4-A77B-EA22913CDB4D}" type="slidenum">
              <a:rPr lang="es-MX" smtClean="0"/>
              <a:t>64</a:t>
            </a:fld>
            <a:endParaRPr lang="es-MX"/>
          </a:p>
        </p:txBody>
      </p:sp>
      <p:graphicFrame>
        <p:nvGraphicFramePr>
          <p:cNvPr id="5" name="4 Tabla"/>
          <p:cNvGraphicFramePr>
            <a:graphicFrameLocks noGrp="1"/>
          </p:cNvGraphicFramePr>
          <p:nvPr>
            <p:extLst>
              <p:ext uri="{D42A27DB-BD31-4B8C-83A1-F6EECF244321}">
                <p14:modId xmlns:p14="http://schemas.microsoft.com/office/powerpoint/2010/main" val="3764796493"/>
              </p:ext>
            </p:extLst>
          </p:nvPr>
        </p:nvGraphicFramePr>
        <p:xfrm>
          <a:off x="467544" y="1772816"/>
          <a:ext cx="8064500" cy="3048254"/>
        </p:xfrm>
        <a:graphic>
          <a:graphicData uri="http://schemas.openxmlformats.org/drawingml/2006/table">
            <a:tbl>
              <a:tblPr firstRow="1" bandRow="1">
                <a:tableStyleId>{5C22544A-7EE6-4342-B048-85BDC9FD1C3A}</a:tableStyleId>
              </a:tblPr>
              <a:tblGrid>
                <a:gridCol w="1654596"/>
                <a:gridCol w="1153579"/>
                <a:gridCol w="2545460"/>
                <a:gridCol w="2710865"/>
              </a:tblGrid>
              <a:tr h="366376">
                <a:tc gridSpan="4">
                  <a:txBody>
                    <a:bodyPr/>
                    <a:lstStyle/>
                    <a:p>
                      <a:pPr algn="ctr"/>
                      <a:r>
                        <a:rPr lang="es-MX" sz="1800" dirty="0" smtClean="0">
                          <a:solidFill>
                            <a:schemeClr val="tx1">
                              <a:lumMod val="75000"/>
                              <a:lumOff val="25000"/>
                            </a:schemeClr>
                          </a:solidFill>
                        </a:rPr>
                        <a:t>Tiempos en</a:t>
                      </a:r>
                      <a:r>
                        <a:rPr lang="es-MX" sz="1800" baseline="0" dirty="0" smtClean="0">
                          <a:solidFill>
                            <a:schemeClr val="tx1">
                              <a:lumMod val="75000"/>
                              <a:lumOff val="25000"/>
                            </a:schemeClr>
                          </a:solidFill>
                        </a:rPr>
                        <a:t> radio y televisión asignados a partidos políticos nacionales y locales</a:t>
                      </a:r>
                      <a:endParaRPr lang="es-MX" sz="1800" dirty="0">
                        <a:solidFill>
                          <a:schemeClr val="tx1">
                            <a:lumMod val="75000"/>
                            <a:lumOff val="25000"/>
                          </a:schemeClr>
                        </a:solidFill>
                      </a:endParaRPr>
                    </a:p>
                  </a:txBody>
                  <a:tcPr marL="91436" marR="9143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s-MX"/>
                    </a:p>
                  </a:txBody>
                  <a:tcPr/>
                </a:tc>
                <a:tc hMerge="1">
                  <a:txBody>
                    <a:bodyPr/>
                    <a:lstStyle/>
                    <a:p>
                      <a:pPr algn="ctr"/>
                      <a:endParaRPr lang="es-MX" sz="14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s-MX" sz="1400" dirty="0" smtClean="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66376">
                <a:tc>
                  <a:txBody>
                    <a:bodyPr/>
                    <a:lstStyle/>
                    <a:p>
                      <a:pPr algn="ctr"/>
                      <a:endParaRPr lang="es-MX" sz="1600" dirty="0">
                        <a:solidFill>
                          <a:schemeClr val="tx1">
                            <a:lumMod val="75000"/>
                            <a:lumOff val="25000"/>
                          </a:schemeClr>
                        </a:solidFill>
                      </a:endParaRPr>
                    </a:p>
                  </a:txBody>
                  <a:tcPr marL="91436" marR="9143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s-MX" sz="1600" b="1" dirty="0" smtClean="0">
                          <a:solidFill>
                            <a:schemeClr val="tx1">
                              <a:lumMod val="75000"/>
                              <a:lumOff val="25000"/>
                            </a:schemeClr>
                          </a:solidFill>
                        </a:rPr>
                        <a:t>PPN /</a:t>
                      </a:r>
                      <a:r>
                        <a:rPr lang="es-MX" sz="1600" b="1" baseline="0" dirty="0" smtClean="0">
                          <a:solidFill>
                            <a:schemeClr val="tx1">
                              <a:lumMod val="75000"/>
                              <a:lumOff val="25000"/>
                            </a:schemeClr>
                          </a:solidFill>
                        </a:rPr>
                        <a:t> PPL</a:t>
                      </a:r>
                      <a:endParaRPr lang="es-MX" sz="1600" b="1" dirty="0">
                        <a:solidFill>
                          <a:schemeClr val="tx1">
                            <a:lumMod val="75000"/>
                            <a:lumOff val="25000"/>
                          </a:schemeClr>
                        </a:solidFill>
                      </a:endParaRPr>
                    </a:p>
                  </a:txBody>
                  <a:tcPr marL="91436" marR="9143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s-MX" sz="1600" b="1" dirty="0" smtClean="0">
                          <a:solidFill>
                            <a:schemeClr val="tx1">
                              <a:lumMod val="75000"/>
                              <a:lumOff val="25000"/>
                            </a:schemeClr>
                          </a:solidFill>
                        </a:rPr>
                        <a:t>Antes</a:t>
                      </a:r>
                      <a:endParaRPr lang="es-MX" sz="1600" b="1" dirty="0">
                        <a:solidFill>
                          <a:schemeClr val="tx1">
                            <a:lumMod val="75000"/>
                            <a:lumOff val="25000"/>
                          </a:schemeClr>
                        </a:solidFill>
                      </a:endParaRPr>
                    </a:p>
                  </a:txBody>
                  <a:tcPr marL="91436" marR="9143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s-MX" sz="1600" b="1" dirty="0" smtClean="0">
                          <a:solidFill>
                            <a:schemeClr val="tx1">
                              <a:lumMod val="75000"/>
                              <a:lumOff val="25000"/>
                            </a:schemeClr>
                          </a:solidFill>
                        </a:rPr>
                        <a:t>Ahora</a:t>
                      </a:r>
                    </a:p>
                  </a:txBody>
                  <a:tcPr marL="91436" marR="9143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82057">
                <a:tc>
                  <a:txBody>
                    <a:bodyPr/>
                    <a:lstStyle/>
                    <a:p>
                      <a:pPr algn="ctr"/>
                      <a:r>
                        <a:rPr lang="es-MX" sz="1400" b="1" dirty="0" smtClean="0">
                          <a:solidFill>
                            <a:schemeClr val="tx1">
                              <a:lumMod val="75000"/>
                              <a:lumOff val="25000"/>
                            </a:schemeClr>
                          </a:solidFill>
                        </a:rPr>
                        <a:t>Precampañas</a:t>
                      </a:r>
                      <a:endParaRPr lang="es-MX" sz="1400" b="1" dirty="0">
                        <a:solidFill>
                          <a:schemeClr val="tx1">
                            <a:lumMod val="75000"/>
                            <a:lumOff val="25000"/>
                          </a:schemeClr>
                        </a:solidFill>
                      </a:endParaRPr>
                    </a:p>
                  </a:txBody>
                  <a:tcPr marL="91436" marR="9143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1600" b="1" dirty="0" smtClean="0"/>
                        <a:t>PPN</a:t>
                      </a:r>
                      <a:r>
                        <a:rPr lang="es-MX" sz="1600" b="1" baseline="0" dirty="0" smtClean="0"/>
                        <a:t> y </a:t>
                      </a:r>
                      <a:r>
                        <a:rPr lang="es-MX" sz="1600" b="1" dirty="0" smtClean="0"/>
                        <a:t>PPL </a:t>
                      </a:r>
                    </a:p>
                  </a:txBody>
                  <a:tcPr marL="91436" marR="9143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1600" b="1" dirty="0" smtClean="0"/>
                        <a:t>18</a:t>
                      </a:r>
                      <a:r>
                        <a:rPr lang="es-MX" sz="1600" dirty="0" smtClean="0"/>
                        <a:t> minutos diarios</a:t>
                      </a:r>
                      <a:endParaRPr lang="es-MX" sz="1600" dirty="0"/>
                    </a:p>
                  </a:txBody>
                  <a:tcPr marL="91436" marR="9143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1" dirty="0" smtClean="0">
                          <a:solidFill>
                            <a:srgbClr val="FF0000"/>
                          </a:solidFill>
                        </a:rPr>
                        <a:t>30</a:t>
                      </a:r>
                      <a:r>
                        <a:rPr lang="es-MX" sz="1600" dirty="0" smtClean="0"/>
                        <a:t> minutos diarios</a:t>
                      </a:r>
                    </a:p>
                  </a:txBody>
                  <a:tcPr marL="91436" marR="9143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5363">
                <a:tc>
                  <a:txBody>
                    <a:bodyPr/>
                    <a:lstStyle/>
                    <a:p>
                      <a:pPr algn="ctr"/>
                      <a:r>
                        <a:rPr lang="es-MX" sz="1400" b="1" dirty="0" smtClean="0">
                          <a:solidFill>
                            <a:schemeClr val="tx1">
                              <a:lumMod val="75000"/>
                              <a:lumOff val="25000"/>
                            </a:schemeClr>
                          </a:solidFill>
                        </a:rPr>
                        <a:t>Intercampañas</a:t>
                      </a:r>
                      <a:endParaRPr lang="es-MX" sz="1400" b="1" dirty="0">
                        <a:solidFill>
                          <a:schemeClr val="tx1">
                            <a:lumMod val="75000"/>
                            <a:lumOff val="25000"/>
                          </a:schemeClr>
                        </a:solidFill>
                      </a:endParaRPr>
                    </a:p>
                  </a:txBody>
                  <a:tcPr marL="91436" marR="9143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1" dirty="0" smtClean="0"/>
                        <a:t>PPN</a:t>
                      </a:r>
                      <a:r>
                        <a:rPr lang="es-MX" sz="1600" b="1" baseline="0" dirty="0" smtClean="0"/>
                        <a:t> y </a:t>
                      </a:r>
                      <a:r>
                        <a:rPr lang="es-MX" sz="1600" b="1" dirty="0" smtClean="0"/>
                        <a:t>PPL </a:t>
                      </a:r>
                    </a:p>
                  </a:txBody>
                  <a:tcPr marL="91436" marR="9143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1" dirty="0" smtClean="0"/>
                        <a:t>0</a:t>
                      </a:r>
                      <a:r>
                        <a:rPr lang="es-MX" sz="1600" dirty="0" smtClean="0"/>
                        <a:t> minutos</a:t>
                      </a:r>
                    </a:p>
                  </a:txBody>
                  <a:tcPr marL="91436" marR="9143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1" dirty="0" smtClean="0">
                          <a:solidFill>
                            <a:srgbClr val="FF0000"/>
                          </a:solidFill>
                        </a:rPr>
                        <a:t>24</a:t>
                      </a:r>
                      <a:r>
                        <a:rPr lang="es-MX" sz="1600" dirty="0" smtClean="0"/>
                        <a:t> minutos diarios</a:t>
                      </a:r>
                    </a:p>
                  </a:txBody>
                  <a:tcPr marL="91436" marR="9143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5363">
                <a:tc rowSpan="2">
                  <a:txBody>
                    <a:bodyPr/>
                    <a:lstStyle/>
                    <a:p>
                      <a:pPr algn="ctr"/>
                      <a:r>
                        <a:rPr lang="es-MX" sz="1400" b="1" dirty="0" smtClean="0">
                          <a:solidFill>
                            <a:schemeClr val="tx1">
                              <a:lumMod val="75000"/>
                              <a:lumOff val="25000"/>
                            </a:schemeClr>
                          </a:solidFill>
                        </a:rPr>
                        <a:t>Campañas</a:t>
                      </a:r>
                      <a:endParaRPr lang="es-MX" sz="1400" b="1" dirty="0">
                        <a:solidFill>
                          <a:schemeClr val="tx1">
                            <a:lumMod val="75000"/>
                            <a:lumOff val="25000"/>
                          </a:schemeClr>
                        </a:solidFill>
                      </a:endParaRPr>
                    </a:p>
                  </a:txBody>
                  <a:tcPr marL="91436" marR="9143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1" dirty="0" smtClean="0"/>
                        <a:t>PPN </a:t>
                      </a:r>
                    </a:p>
                  </a:txBody>
                  <a:tcPr marL="91436" marR="9143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1" dirty="0" smtClean="0"/>
                        <a:t>41</a:t>
                      </a:r>
                      <a:r>
                        <a:rPr lang="es-MX" sz="1600" dirty="0" smtClean="0"/>
                        <a:t> minutos diarios</a:t>
                      </a:r>
                    </a:p>
                  </a:txBody>
                  <a:tcPr marL="91436" marR="9143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1" dirty="0" smtClean="0">
                          <a:solidFill>
                            <a:srgbClr val="FF0000"/>
                          </a:solidFill>
                        </a:rPr>
                        <a:t>41</a:t>
                      </a:r>
                      <a:r>
                        <a:rPr lang="es-MX" sz="1600" dirty="0" smtClean="0">
                          <a:solidFill>
                            <a:srgbClr val="FF0000"/>
                          </a:solidFill>
                        </a:rPr>
                        <a:t> </a:t>
                      </a:r>
                      <a:r>
                        <a:rPr lang="es-MX" sz="1600" dirty="0" smtClean="0"/>
                        <a:t>minutos diarios</a:t>
                      </a:r>
                    </a:p>
                  </a:txBody>
                  <a:tcPr marL="91436" marR="91436"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5363">
                <a:tc vMerge="1">
                  <a:txBody>
                    <a:bodyPr/>
                    <a:lstStyle/>
                    <a:p>
                      <a:endParaRPr lang="es-MX"/>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1" dirty="0" smtClean="0"/>
                        <a:t>PPL</a:t>
                      </a:r>
                    </a:p>
                  </a:txBody>
                  <a:tcPr marL="91436" marR="9143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1" dirty="0" smtClean="0"/>
                        <a:t>18</a:t>
                      </a:r>
                      <a:r>
                        <a:rPr lang="es-MX" sz="1600" dirty="0" smtClean="0"/>
                        <a:t> minutos diarios</a:t>
                      </a:r>
                    </a:p>
                  </a:txBody>
                  <a:tcPr marL="91436" marR="91436" marT="45731" marB="4573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ctr"/>
                      <a:endParaRPr lang="es-MX" sz="1400"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23482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RADIO Y TELEVISIÓN</a:t>
            </a:r>
            <a:endParaRPr lang="es-MX" dirty="0"/>
          </a:p>
        </p:txBody>
      </p:sp>
      <p:sp>
        <p:nvSpPr>
          <p:cNvPr id="8" name="7 Marcador de contenido"/>
          <p:cNvSpPr>
            <a:spLocks noGrp="1"/>
          </p:cNvSpPr>
          <p:nvPr>
            <p:ph sz="quarter" idx="1"/>
          </p:nvPr>
        </p:nvSpPr>
        <p:spPr>
          <a:xfrm>
            <a:off x="457200" y="4221088"/>
            <a:ext cx="7715200" cy="2252864"/>
          </a:xfrm>
        </p:spPr>
        <p:txBody>
          <a:bodyPr/>
          <a:lstStyle/>
          <a:p>
            <a:pPr marL="0" indent="0" algn="just">
              <a:buNone/>
            </a:pPr>
            <a:r>
              <a:rPr lang="es-MX" b="1" dirty="0">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Todos los promocionales deberán durar 30 segundos; se eliminan los promocionales de 5 minutos</a:t>
            </a:r>
            <a:r>
              <a:rPr lang="es-MX" b="1" dirty="0">
                <a:effectLst>
                  <a:outerShdw blurRad="38100" dist="38100" dir="2700000" algn="tl">
                    <a:srgbClr val="000000">
                      <a:alpha val="43137"/>
                    </a:srgbClr>
                  </a:outerShdw>
                </a:effectLst>
              </a:rPr>
              <a:t>.</a:t>
            </a:r>
          </a:p>
          <a:p>
            <a:endParaRPr lang="es-MX" dirty="0"/>
          </a:p>
        </p:txBody>
      </p:sp>
      <p:sp>
        <p:nvSpPr>
          <p:cNvPr id="25637" name="1 Marcador de número de diapositiva"/>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BD17A018-C5FA-42ED-9326-38C491825976}" type="slidenum">
              <a:rPr lang="es-ES" altLang="es-MX" sz="1200">
                <a:solidFill>
                  <a:srgbClr val="898989"/>
                </a:solidFill>
              </a:rPr>
              <a:pPr>
                <a:spcBef>
                  <a:spcPct val="0"/>
                </a:spcBef>
                <a:buFontTx/>
                <a:buNone/>
              </a:pPr>
              <a:t>65</a:t>
            </a:fld>
            <a:endParaRPr lang="es-ES" altLang="es-MX" sz="1200">
              <a:solidFill>
                <a:srgbClr val="898989"/>
              </a:solidFill>
            </a:endParaRPr>
          </a:p>
        </p:txBody>
      </p:sp>
      <p:sp>
        <p:nvSpPr>
          <p:cNvPr id="3" name="2 Llamada rectangular redondeada"/>
          <p:cNvSpPr/>
          <p:nvPr/>
        </p:nvSpPr>
        <p:spPr>
          <a:xfrm>
            <a:off x="467544" y="1916832"/>
            <a:ext cx="8066088" cy="1512168"/>
          </a:xfrm>
          <a:prstGeom prst="wedgeRoundRectCallout">
            <a:avLst/>
          </a:prstGeom>
        </p:spPr>
        <p:style>
          <a:lnRef idx="0">
            <a:schemeClr val="accent5"/>
          </a:lnRef>
          <a:fillRef idx="3">
            <a:schemeClr val="accent5"/>
          </a:fillRef>
          <a:effectRef idx="3">
            <a:schemeClr val="accent5"/>
          </a:effectRef>
          <a:fontRef idx="minor">
            <a:schemeClr val="lt1"/>
          </a:fontRef>
        </p:style>
        <p:txBody>
          <a:bodyPr rtlCol="0" anchor="ctr"/>
          <a:lstStyle/>
          <a:p>
            <a:pPr>
              <a:defRPr/>
            </a:pPr>
            <a:r>
              <a:rPr lang="es-MX" b="1" dirty="0">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Se incrementa  el tiempo destinado a partidos políticos nacionales</a:t>
            </a:r>
          </a:p>
          <a:p>
            <a:pPr>
              <a:defRPr/>
            </a:pPr>
            <a:r>
              <a:rPr lang="es-MX" b="1" dirty="0">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en radio y televisión durante precampañas. Se asignan tiempos en </a:t>
            </a:r>
            <a:r>
              <a:rPr lang="es-MX" b="1" dirty="0" err="1">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intercampaña</a:t>
            </a:r>
            <a:r>
              <a:rPr lang="es-MX" b="1" dirty="0">
                <a:solidFill>
                  <a:schemeClr val="bg1"/>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 Se eliminan los programas de 5 minutos. Se igualan los tiempos asignados a partidos políticos nacionales y locales</a:t>
            </a:r>
          </a:p>
        </p:txBody>
      </p:sp>
    </p:spTree>
    <p:extLst>
      <p:ext uri="{BB962C8B-B14F-4D97-AF65-F5344CB8AC3E}">
        <p14:creationId xmlns:p14="http://schemas.microsoft.com/office/powerpoint/2010/main" val="224709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noGrp="1"/>
          </p:cNvSpPr>
          <p:nvPr>
            <p:ph type="title"/>
          </p:nvPr>
        </p:nvSpPr>
        <p:spPr>
          <a:xfrm>
            <a:off x="457200" y="274638"/>
            <a:ext cx="8229600" cy="706437"/>
          </a:xfrm>
        </p:spPr>
        <p:txBody>
          <a:bodyPr rtlCol="0">
            <a:normAutofit/>
          </a:bodyPr>
          <a:lstStyle/>
          <a:p>
            <a:pPr algn="ctr">
              <a:defRPr/>
            </a:pPr>
            <a:r>
              <a:rPr lang="es-MX" b="1" dirty="0">
                <a:solidFill>
                  <a:srgbClr val="C337A2"/>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RADIO Y TELEVISIÓN</a:t>
            </a:r>
            <a:endParaRPr lang="es-ES" sz="2000" b="1" dirty="0" smtClean="0">
              <a:solidFill>
                <a:srgbClr val="E509A1"/>
              </a:solidFill>
            </a:endParaRPr>
          </a:p>
        </p:txBody>
      </p:sp>
      <p:sp>
        <p:nvSpPr>
          <p:cNvPr id="26642" name="2 Marcador de número de diapositiva"/>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A672AAD2-6479-4315-A746-19B42C0B6538}" type="slidenum">
              <a:rPr lang="es-ES" altLang="es-MX" sz="1200">
                <a:solidFill>
                  <a:srgbClr val="898989"/>
                </a:solidFill>
              </a:rPr>
              <a:pPr>
                <a:spcBef>
                  <a:spcPct val="0"/>
                </a:spcBef>
                <a:buFontTx/>
                <a:buNone/>
              </a:pPr>
              <a:t>66</a:t>
            </a:fld>
            <a:endParaRPr lang="es-ES" altLang="es-MX" sz="1200">
              <a:solidFill>
                <a:srgbClr val="898989"/>
              </a:solidFill>
            </a:endParaRPr>
          </a:p>
        </p:txBody>
      </p:sp>
      <p:sp>
        <p:nvSpPr>
          <p:cNvPr id="5" name="4 CuadroTexto"/>
          <p:cNvSpPr txBox="1"/>
          <p:nvPr/>
        </p:nvSpPr>
        <p:spPr>
          <a:xfrm>
            <a:off x="431006" y="4653136"/>
            <a:ext cx="8064500" cy="1016000"/>
          </a:xfrm>
          <a:prstGeom prst="rect">
            <a:avLst/>
          </a:prstGeom>
          <a:noFill/>
        </p:spPr>
        <p:txBody>
          <a:bodyPr>
            <a:spAutoFit/>
          </a:bodyPr>
          <a:lstStyle/>
          <a:p>
            <a:pPr eaLnBrk="1" fontAlgn="auto" hangingPunct="1">
              <a:spcBef>
                <a:spcPts val="0"/>
              </a:spcBef>
              <a:spcAft>
                <a:spcPts val="0"/>
              </a:spcAft>
              <a:defRPr/>
            </a:pPr>
            <a:r>
              <a:rPr lang="es-MX" sz="2000" b="1" dirty="0">
                <a:solidFill>
                  <a:schemeClr val="tx1">
                    <a:lumMod val="85000"/>
                    <a:lumOff val="1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Las notificaciones de órdenes de transmisión pueden hacerse de manera personal, electrónica o vía satélite. </a:t>
            </a:r>
            <a:r>
              <a:rPr lang="es-MX" sz="2000" b="1" dirty="0">
                <a:solidFill>
                  <a:schemeClr val="accent2">
                    <a:lumMod val="75000"/>
                  </a:schemeClr>
                </a:solidFill>
                <a:effectLst>
                  <a:outerShdw blurRad="38100" dist="38100" dir="2700000" algn="tl">
                    <a:srgbClr val="000000">
                      <a:alpha val="43137"/>
                    </a:srgbClr>
                  </a:outerShdw>
                </a:effectLst>
                <a:latin typeface="Lucida Sans Unicode" panose="020B0602030504020204" pitchFamily="34" charset="0"/>
                <a:cs typeface="Lucida Sans Unicode" panose="020B0602030504020204" pitchFamily="34" charset="0"/>
              </a:rPr>
              <a:t>El reglamento establece los plazos y la modalidad de entrega.</a:t>
            </a:r>
          </a:p>
        </p:txBody>
      </p:sp>
      <p:sp>
        <p:nvSpPr>
          <p:cNvPr id="2" name="1 Rectángulo"/>
          <p:cNvSpPr/>
          <p:nvPr/>
        </p:nvSpPr>
        <p:spPr>
          <a:xfrm>
            <a:off x="250825" y="1281113"/>
            <a:ext cx="8424863" cy="769937"/>
          </a:xfrm>
          <a:prstGeom prst="rect">
            <a:avLst/>
          </a:prstGeom>
        </p:spPr>
        <p:txBody>
          <a:bodyPr>
            <a:spAutoFit/>
          </a:bodyPr>
          <a:lstStyle/>
          <a:p>
            <a:pPr eaLnBrk="1" fontAlgn="auto" hangingPunct="1">
              <a:spcBef>
                <a:spcPts val="0"/>
              </a:spcBef>
              <a:spcAft>
                <a:spcPts val="0"/>
              </a:spcAft>
              <a:defRPr/>
            </a:pPr>
            <a:r>
              <a:rPr lang="es-MX" sz="2200" b="1" dirty="0">
                <a:effectLst>
                  <a:outerShdw blurRad="38100" dist="38100" dir="2700000" algn="tl">
                    <a:srgbClr val="000000">
                      <a:alpha val="43137"/>
                    </a:srgbClr>
                  </a:outerShdw>
                </a:effectLst>
                <a:latin typeface="+mn-lt"/>
                <a:cs typeface="+mn-cs"/>
              </a:rPr>
              <a:t>Se amplía la obligación de monitorear promocionales de partidos y autoridades a la televisión restringida.</a:t>
            </a:r>
          </a:p>
        </p:txBody>
      </p:sp>
      <p:graphicFrame>
        <p:nvGraphicFramePr>
          <p:cNvPr id="7" name="6 Tabla"/>
          <p:cNvGraphicFramePr>
            <a:graphicFrameLocks noGrp="1"/>
          </p:cNvGraphicFramePr>
          <p:nvPr/>
        </p:nvGraphicFramePr>
        <p:xfrm>
          <a:off x="900113" y="2636838"/>
          <a:ext cx="7559675" cy="1304925"/>
        </p:xfrm>
        <a:graphic>
          <a:graphicData uri="http://schemas.openxmlformats.org/drawingml/2006/table">
            <a:tbl>
              <a:tblPr firstRow="1" firstCol="1" bandRow="1">
                <a:tableStyleId>{5C22544A-7EE6-4342-B048-85BDC9FD1C3A}</a:tableStyleId>
              </a:tblPr>
              <a:tblGrid>
                <a:gridCol w="3880898"/>
                <a:gridCol w="3678777"/>
              </a:tblGrid>
              <a:tr h="420747">
                <a:tc gridSpan="2">
                  <a:txBody>
                    <a:bodyPr/>
                    <a:lstStyle/>
                    <a:p>
                      <a:pPr algn="ctr">
                        <a:lnSpc>
                          <a:spcPct val="115000"/>
                        </a:lnSpc>
                        <a:spcAft>
                          <a:spcPts val="0"/>
                        </a:spcAft>
                      </a:pPr>
                      <a:r>
                        <a:rPr lang="es-MX" sz="2400" dirty="0" smtClean="0">
                          <a:solidFill>
                            <a:schemeClr val="tx1">
                              <a:lumMod val="75000"/>
                              <a:lumOff val="25000"/>
                            </a:schemeClr>
                          </a:solidFill>
                          <a:effectLst/>
                        </a:rPr>
                        <a:t>Señales </a:t>
                      </a:r>
                      <a:r>
                        <a:rPr lang="es-MX" sz="2400" dirty="0">
                          <a:solidFill>
                            <a:schemeClr val="tx1">
                              <a:lumMod val="75000"/>
                              <a:lumOff val="25000"/>
                            </a:schemeClr>
                          </a:solidFill>
                          <a:effectLst/>
                        </a:rPr>
                        <a:t>a </a:t>
                      </a:r>
                      <a:r>
                        <a:rPr lang="es-MX" sz="2400" dirty="0" smtClean="0">
                          <a:solidFill>
                            <a:schemeClr val="tx1">
                              <a:lumMod val="75000"/>
                              <a:lumOff val="25000"/>
                            </a:schemeClr>
                          </a:solidFill>
                          <a:effectLst/>
                        </a:rPr>
                        <a:t>monitorear</a:t>
                      </a:r>
                    </a:p>
                  </a:txBody>
                  <a:tcPr marL="0" marR="0" marT="0" marB="0" anchor="ctr">
                    <a:solidFill>
                      <a:schemeClr val="accent2">
                        <a:lumMod val="20000"/>
                        <a:lumOff val="80000"/>
                      </a:schemeClr>
                    </a:solidFill>
                  </a:tcPr>
                </a:tc>
                <a:tc hMerge="1">
                  <a:txBody>
                    <a:bodyPr/>
                    <a:lstStyle/>
                    <a:p>
                      <a:endParaRPr lang="es-MX"/>
                    </a:p>
                  </a:txBody>
                  <a:tcPr/>
                </a:tc>
              </a:tr>
              <a:tr h="442089">
                <a:tc>
                  <a:txBody>
                    <a:bodyPr/>
                    <a:lstStyle/>
                    <a:p>
                      <a:pPr algn="ctr">
                        <a:lnSpc>
                          <a:spcPct val="115000"/>
                        </a:lnSpc>
                        <a:spcAft>
                          <a:spcPts val="0"/>
                        </a:spcAft>
                      </a:pPr>
                      <a:r>
                        <a:rPr lang="es-MX" sz="2000" b="1" dirty="0" smtClean="0">
                          <a:solidFill>
                            <a:schemeClr val="tx1">
                              <a:lumMod val="75000"/>
                              <a:lumOff val="25000"/>
                            </a:schemeClr>
                          </a:solidFill>
                          <a:effectLst/>
                        </a:rPr>
                        <a:t>Antes de la reforma</a:t>
                      </a:r>
                      <a:endParaRPr lang="es-MX" sz="2000" b="1" dirty="0">
                        <a:solidFill>
                          <a:schemeClr val="tx1">
                            <a:lumMod val="75000"/>
                            <a:lumOff val="25000"/>
                          </a:schemeClr>
                        </a:solidFill>
                        <a:effectLst/>
                      </a:endParaRPr>
                    </a:p>
                  </a:txBody>
                  <a:tcPr marL="0" marR="0" marT="0" marB="0" anchor="ctr">
                    <a:solidFill>
                      <a:schemeClr val="bg2">
                        <a:lumMod val="90000"/>
                      </a:schemeClr>
                    </a:solidFill>
                  </a:tcPr>
                </a:tc>
                <a:tc>
                  <a:txBody>
                    <a:bodyPr/>
                    <a:lstStyle/>
                    <a:p>
                      <a:pPr algn="ctr">
                        <a:lnSpc>
                          <a:spcPct val="115000"/>
                        </a:lnSpc>
                        <a:spcAft>
                          <a:spcPts val="1000"/>
                        </a:spcAft>
                      </a:pPr>
                      <a:r>
                        <a:rPr lang="es-MX" sz="2000" b="1" dirty="0" smtClean="0">
                          <a:solidFill>
                            <a:schemeClr val="tx1">
                              <a:lumMod val="75000"/>
                              <a:lumOff val="25000"/>
                            </a:schemeClr>
                          </a:solidFill>
                          <a:effectLst/>
                        </a:rPr>
                        <a:t>Después de la reforma</a:t>
                      </a:r>
                      <a:endParaRPr lang="es-MX" sz="2000" b="1" dirty="0">
                        <a:solidFill>
                          <a:schemeClr val="tx1">
                            <a:lumMod val="75000"/>
                            <a:lumOff val="25000"/>
                          </a:schemeClr>
                        </a:solidFill>
                        <a:effectLst/>
                        <a:latin typeface="Calibri"/>
                        <a:ea typeface="Calibri"/>
                        <a:cs typeface="Times New Roman"/>
                      </a:endParaRPr>
                    </a:p>
                  </a:txBody>
                  <a:tcPr marL="91426" marR="91426" marT="45733" marB="45733" anchor="ctr">
                    <a:solidFill>
                      <a:schemeClr val="bg2">
                        <a:lumMod val="90000"/>
                      </a:schemeClr>
                    </a:solidFill>
                  </a:tcPr>
                </a:tc>
              </a:tr>
              <a:tr h="442089">
                <a:tc>
                  <a:txBody>
                    <a:bodyPr/>
                    <a:lstStyle/>
                    <a:p>
                      <a:pPr algn="ctr">
                        <a:lnSpc>
                          <a:spcPct val="115000"/>
                        </a:lnSpc>
                        <a:spcAft>
                          <a:spcPts val="0"/>
                        </a:spcAft>
                      </a:pPr>
                      <a:r>
                        <a:rPr lang="es-MX" sz="2000" b="1" dirty="0">
                          <a:solidFill>
                            <a:srgbClr val="FF0000"/>
                          </a:solidFill>
                          <a:effectLst/>
                        </a:rPr>
                        <a:t>2,363</a:t>
                      </a:r>
                      <a:endParaRPr lang="es-MX" sz="2000" b="1" dirty="0">
                        <a:solidFill>
                          <a:srgbClr val="FF0000"/>
                        </a:solidFill>
                        <a:effectLst/>
                        <a:latin typeface="Calibri"/>
                        <a:ea typeface="Calibri"/>
                        <a:cs typeface="Times New Roman"/>
                      </a:endParaRPr>
                    </a:p>
                  </a:txBody>
                  <a:tcPr marL="0" marR="0" marT="0" marB="0" anchor="ctr">
                    <a:solidFill>
                      <a:schemeClr val="bg1"/>
                    </a:solidFill>
                  </a:tcPr>
                </a:tc>
                <a:tc>
                  <a:txBody>
                    <a:bodyPr/>
                    <a:lstStyle/>
                    <a:p>
                      <a:pPr algn="ctr">
                        <a:lnSpc>
                          <a:spcPct val="115000"/>
                        </a:lnSpc>
                        <a:spcAft>
                          <a:spcPts val="0"/>
                        </a:spcAft>
                      </a:pPr>
                      <a:r>
                        <a:rPr lang="es-MX" sz="2000" b="1" dirty="0" smtClean="0">
                          <a:solidFill>
                            <a:srgbClr val="FF0000"/>
                          </a:solidFill>
                          <a:effectLst/>
                        </a:rPr>
                        <a:t>14,663</a:t>
                      </a:r>
                      <a:endParaRPr lang="es-MX" sz="2000" b="1" dirty="0">
                        <a:solidFill>
                          <a:srgbClr val="FF0000"/>
                        </a:solidFill>
                        <a:effectLst/>
                        <a:latin typeface="Calibri"/>
                        <a:ea typeface="Calibri"/>
                        <a:cs typeface="Times New Roman"/>
                      </a:endParaRPr>
                    </a:p>
                  </a:txBody>
                  <a:tcPr marL="91426" marR="91426" marT="45733" marB="45733" anchor="ctr">
                    <a:solidFill>
                      <a:schemeClr val="bg1"/>
                    </a:solidFill>
                  </a:tcPr>
                </a:tc>
              </a:tr>
            </a:tbl>
          </a:graphicData>
        </a:graphic>
      </p:graphicFrame>
    </p:spTree>
    <p:extLst>
      <p:ext uri="{BB962C8B-B14F-4D97-AF65-F5344CB8AC3E}">
        <p14:creationId xmlns:p14="http://schemas.microsoft.com/office/powerpoint/2010/main" val="2911171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uadroTexto 1"/>
          <p:cNvSpPr txBox="1">
            <a:spLocks noChangeArrowheads="1"/>
          </p:cNvSpPr>
          <p:nvPr/>
        </p:nvSpPr>
        <p:spPr bwMode="auto">
          <a:xfrm>
            <a:off x="611188" y="1484313"/>
            <a:ext cx="8208962"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A finales de los 50´ se habían producido dos importantes conflictos sociales y laborales en el país: el movimiento magisterial y el ferrocarrilero.</a:t>
            </a:r>
          </a:p>
          <a:p>
            <a:pPr algn="just">
              <a:lnSpc>
                <a:spcPct val="150000"/>
              </a:lnSpc>
              <a:buFont typeface="Arial" panose="020B0604020202020204" pitchFamily="34" charset="0"/>
              <a:buChar char="•"/>
            </a:pPr>
            <a:r>
              <a:rPr lang="es-MX" altLang="es-MX" sz="1600" b="0">
                <a:latin typeface="Verdana" panose="020B0604030504040204" pitchFamily="34" charset="0"/>
              </a:rPr>
              <a:t> </a:t>
            </a:r>
          </a:p>
          <a:p>
            <a:pPr algn="just">
              <a:lnSpc>
                <a:spcPct val="150000"/>
              </a:lnSpc>
              <a:buFont typeface="Arial" panose="020B0604020202020204" pitchFamily="34" charset="0"/>
              <a:buChar char="•"/>
            </a:pPr>
            <a:r>
              <a:rPr lang="es-MX" altLang="es-MX" sz="1600" b="0">
                <a:latin typeface="Verdana" panose="020B0604030504040204" pitchFamily="34" charset="0"/>
              </a:rPr>
              <a:t>Ambos movimientos fueron objeto de represión y en ambos casos las demandas no fueron atendidas por el gobierno federal.</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Se generó un descontento político y social encabezado por los distintos partidos de oposición.</a:t>
            </a:r>
          </a:p>
          <a:p>
            <a:pPr algn="just">
              <a:lnSpc>
                <a:spcPct val="150000"/>
              </a:lnSpc>
            </a:pPr>
            <a:r>
              <a:rPr lang="es-MX" altLang="es-MX" sz="1600" b="0">
                <a:latin typeface="Verdana" panose="020B0604030504040204" pitchFamily="34" charset="0"/>
              </a:rPr>
              <a:t> </a:t>
            </a:r>
          </a:p>
        </p:txBody>
      </p:sp>
      <p:sp>
        <p:nvSpPr>
          <p:cNvPr id="23555" name="Título 1"/>
          <p:cNvSpPr>
            <a:spLocks noGrp="1"/>
          </p:cNvSpPr>
          <p:nvPr>
            <p:ph type="title"/>
          </p:nvPr>
        </p:nvSpPr>
        <p:spPr bwMode="auto">
          <a:xfrm rot="10800000" flipV="1">
            <a:off x="1979613" y="333375"/>
            <a:ext cx="6913562" cy="574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r"/>
            <a:r>
              <a:rPr lang="es-MX" altLang="es-MX" sz="2000" b="1" smtClean="0">
                <a:solidFill>
                  <a:srgbClr val="CC0099"/>
                </a:solidFill>
              </a:rPr>
              <a:t>1963: llegan al sistema de representación social los Diputados de Partido</a:t>
            </a:r>
          </a:p>
        </p:txBody>
      </p:sp>
    </p:spTree>
    <p:extLst>
      <p:ext uri="{BB962C8B-B14F-4D97-AF65-F5344CB8AC3E}">
        <p14:creationId xmlns:p14="http://schemas.microsoft.com/office/powerpoint/2010/main" val="780641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uadroTexto 5"/>
          <p:cNvSpPr txBox="1">
            <a:spLocks noChangeArrowheads="1"/>
          </p:cNvSpPr>
          <p:nvPr/>
        </p:nvSpPr>
        <p:spPr bwMode="auto">
          <a:xfrm>
            <a:off x="539750" y="1341438"/>
            <a:ext cx="8208963"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r>
              <a:rPr lang="es-MX" altLang="es-MX" sz="1600" b="0">
                <a:latin typeface="Verdana" panose="020B0604030504040204" pitchFamily="34" charset="0"/>
              </a:rPr>
              <a:t>La reforma de este año introdujo los “Diputados de Partido”,  intentando atenuar la distorsión que generaba el contar con un sistema electoral únicamente de mayorías, el cual no reflejaba la pluralidad captada en las urnas.</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En el terreno político, los “Diputados de Partido” contribuyeron a despresurizar un poco las crecientes críticas hacia el sistema.</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En lo político el PRI gozaba de mayor presencia en la cámara baja, pero con esta reforma el PAN se favoreció, ya que llegó a obtener la cantidad máxima de curules con el mecanismo de asignación de los “Diputados de Partido”.</a:t>
            </a:r>
          </a:p>
          <a:p>
            <a:pPr algn="just">
              <a:lnSpc>
                <a:spcPct val="150000"/>
              </a:lnSpc>
              <a:buFont typeface="Arial" panose="020B0604020202020204" pitchFamily="34" charset="0"/>
              <a:buChar char="•"/>
            </a:pPr>
            <a:endParaRPr lang="es-MX" altLang="es-MX" sz="1600" b="0">
              <a:latin typeface="Verdana" panose="020B0604030504040204" pitchFamily="34" charset="0"/>
            </a:endParaRPr>
          </a:p>
        </p:txBody>
      </p:sp>
    </p:spTree>
    <p:extLst>
      <p:ext uri="{BB962C8B-B14F-4D97-AF65-F5344CB8AC3E}">
        <p14:creationId xmlns:p14="http://schemas.microsoft.com/office/powerpoint/2010/main" val="2843598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uadroTexto 1"/>
          <p:cNvSpPr txBox="1">
            <a:spLocks noChangeArrowheads="1"/>
          </p:cNvSpPr>
          <p:nvPr/>
        </p:nvSpPr>
        <p:spPr bwMode="auto">
          <a:xfrm>
            <a:off x="323850" y="1844675"/>
            <a:ext cx="82089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1968: año de grandes movimientos alrededor del mundo, destacando en nuestro país el estudiantil. Ese mismo año México fue centro de atención internacional debido a que fue cede de los XIX Juegos Olímpicos.</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1968: tiempo de estabilidad económica y cerrazón política.</a:t>
            </a:r>
          </a:p>
          <a:p>
            <a:pPr algn="just">
              <a:lnSpc>
                <a:spcPct val="150000"/>
              </a:lnSpc>
              <a:buFont typeface="Arial" panose="020B0604020202020204" pitchFamily="34" charset="0"/>
              <a:buChar char="•"/>
            </a:pPr>
            <a:endParaRPr lang="es-MX" altLang="es-MX" sz="1600" b="0">
              <a:latin typeface="Verdana" panose="020B0604030504040204" pitchFamily="34" charset="0"/>
            </a:endParaRPr>
          </a:p>
          <a:p>
            <a:pPr algn="just">
              <a:lnSpc>
                <a:spcPct val="150000"/>
              </a:lnSpc>
              <a:buFont typeface="Arial" panose="020B0604020202020204" pitchFamily="34" charset="0"/>
              <a:buChar char="•"/>
            </a:pPr>
            <a:r>
              <a:rPr lang="es-MX" altLang="es-MX" sz="1600" b="0">
                <a:latin typeface="Verdana" panose="020B0604030504040204" pitchFamily="34" charset="0"/>
              </a:rPr>
              <a:t>1968: es status quo sufrió una implosión que sacudió a la sociedad y al gobierno.</a:t>
            </a:r>
          </a:p>
        </p:txBody>
      </p:sp>
      <p:sp>
        <p:nvSpPr>
          <p:cNvPr id="25603" name="Rectángulo 4"/>
          <p:cNvSpPr>
            <a:spLocks noChangeArrowheads="1"/>
          </p:cNvSpPr>
          <p:nvPr/>
        </p:nvSpPr>
        <p:spPr bwMode="auto">
          <a:xfrm>
            <a:off x="2195513" y="333375"/>
            <a:ext cx="655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chemeClr val="tx1"/>
                </a:solidFill>
                <a:latin typeface="Helvetica" panose="020B0604020202020204" pitchFamily="34" charset="0"/>
                <a:ea typeface="ＭＳ Ｐゴシック" panose="020B0600070205080204" pitchFamily="34" charset="-128"/>
              </a:defRPr>
            </a:lvl1pPr>
            <a:lvl2pPr marL="742950" indent="-285750">
              <a:defRPr sz="1000" b="1">
                <a:solidFill>
                  <a:schemeClr val="tx1"/>
                </a:solidFill>
                <a:latin typeface="Helvetica" panose="020B0604020202020204" pitchFamily="34" charset="0"/>
                <a:ea typeface="ＭＳ Ｐゴシック" panose="020B0600070205080204" pitchFamily="34" charset="-128"/>
              </a:defRPr>
            </a:lvl2pPr>
            <a:lvl3pPr marL="1143000" indent="-228600">
              <a:defRPr sz="1000" b="1">
                <a:solidFill>
                  <a:schemeClr val="tx1"/>
                </a:solidFill>
                <a:latin typeface="Helvetica" panose="020B0604020202020204" pitchFamily="34" charset="0"/>
                <a:ea typeface="ＭＳ Ｐゴシック" panose="020B0600070205080204" pitchFamily="34" charset="-128"/>
              </a:defRPr>
            </a:lvl3pPr>
            <a:lvl4pPr marL="1600200" indent="-228600">
              <a:defRPr sz="1000" b="1">
                <a:solidFill>
                  <a:schemeClr val="tx1"/>
                </a:solidFill>
                <a:latin typeface="Helvetica" panose="020B0604020202020204" pitchFamily="34" charset="0"/>
                <a:ea typeface="ＭＳ Ｐゴシック" panose="020B0600070205080204" pitchFamily="34" charset="-128"/>
              </a:defRPr>
            </a:lvl4pPr>
            <a:lvl5pPr marL="2057400" indent="-228600">
              <a:defRPr sz="1000" b="1">
                <a:solidFill>
                  <a:schemeClr val="tx1"/>
                </a:solidFill>
                <a:latin typeface="Helvetica"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000" b="1">
                <a:solidFill>
                  <a:schemeClr val="tx1"/>
                </a:solidFill>
                <a:latin typeface="Helvetica" panose="020B0604020202020204" pitchFamily="34" charset="0"/>
                <a:ea typeface="ＭＳ Ｐゴシック" panose="020B0600070205080204" pitchFamily="34" charset="-128"/>
              </a:defRPr>
            </a:lvl9pPr>
          </a:lstStyle>
          <a:p>
            <a:pPr algn="r"/>
            <a:r>
              <a:rPr lang="es-MX" altLang="es-MX" sz="2000">
                <a:solidFill>
                  <a:srgbClr val="CC0099"/>
                </a:solidFill>
              </a:rPr>
              <a:t>1969: la respuesta tímida ante los movimientos juveniles que cimbraron a la sociedad de esos años</a:t>
            </a:r>
          </a:p>
        </p:txBody>
      </p:sp>
    </p:spTree>
    <p:extLst>
      <p:ext uri="{BB962C8B-B14F-4D97-AF65-F5344CB8AC3E}">
        <p14:creationId xmlns:p14="http://schemas.microsoft.com/office/powerpoint/2010/main" val="24470784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Personalizado 1">
      <a:dk1>
        <a:sysClr val="windowText" lastClr="000000"/>
      </a:dk1>
      <a:lt1>
        <a:sysClr val="window" lastClr="FFFFFF"/>
      </a:lt1>
      <a:dk2>
        <a:srgbClr val="E2AFD8"/>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alizado 1">
    <a:dk1>
      <a:sysClr val="windowText" lastClr="000000"/>
    </a:dk1>
    <a:lt1>
      <a:sysClr val="window" lastClr="FFFFFF"/>
    </a:lt1>
    <a:dk2>
      <a:srgbClr val="E2AFD8"/>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601</TotalTime>
  <Words>5725</Words>
  <Application>Microsoft Office PowerPoint</Application>
  <PresentationFormat>Presentación en pantalla (4:3)</PresentationFormat>
  <Paragraphs>593</Paragraphs>
  <Slides>66</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66</vt:i4>
      </vt:variant>
    </vt:vector>
  </HeadingPairs>
  <TitlesOfParts>
    <vt:vector size="80" baseType="lpstr">
      <vt:lpstr>ＭＳ Ｐゴシック</vt:lpstr>
      <vt:lpstr>Arial</vt:lpstr>
      <vt:lpstr>Berlin Sans FB</vt:lpstr>
      <vt:lpstr>Calibri</vt:lpstr>
      <vt:lpstr>Century Schoolbook</vt:lpstr>
      <vt:lpstr>FreeSans</vt:lpstr>
      <vt:lpstr>Helvetica</vt:lpstr>
      <vt:lpstr>Lucida Sans Unicode</vt:lpstr>
      <vt:lpstr>Noto Sans CJK SC Regular</vt:lpstr>
      <vt:lpstr>Times New Roman</vt:lpstr>
      <vt:lpstr>Verdana</vt:lpstr>
      <vt:lpstr>Wingdings</vt:lpstr>
      <vt:lpstr>Wingdings 2</vt:lpstr>
      <vt:lpstr>Mirador</vt:lpstr>
      <vt:lpstr>Autoridades electorales</vt:lpstr>
      <vt:lpstr>Presentación de PowerPoint</vt:lpstr>
      <vt:lpstr>Presentación de PowerPoint</vt:lpstr>
      <vt:lpstr>1946: la semilla del sistema de partidos mexicano. </vt:lpstr>
      <vt:lpstr>Presentación de PowerPoint</vt:lpstr>
      <vt:lpstr>1953: Al fin las mujeres  pueden votar</vt:lpstr>
      <vt:lpstr>1963: llegan al sistema de representación social los Diputados de Partido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ES EL INE?</vt:lpstr>
      <vt:lpstr>OBJETIVOS DEL INE</vt:lpstr>
      <vt:lpstr>OBJETIVOS DEL INE</vt:lpstr>
      <vt:lpstr>Presentación de PowerPoint</vt:lpstr>
      <vt:lpstr>Presentación de PowerPoint</vt:lpstr>
      <vt:lpstr>FUNCIONES</vt:lpstr>
      <vt:lpstr>FUNCIONES</vt:lpstr>
      <vt:lpstr> NUEVAS FUNCIONES</vt:lpstr>
      <vt:lpstr>  NUEVAS FUNCIONES</vt:lpstr>
      <vt:lpstr>NUEVAS ATRIBUCIONES</vt:lpstr>
      <vt:lpstr>  PRINCIPIOS RECTORES</vt:lpstr>
      <vt:lpstr>PRINCIPIOS RECTORES</vt:lpstr>
      <vt:lpstr>PRINCIPIOS RECTORES</vt:lpstr>
      <vt:lpstr>INTEGRACIÓN DEL INE</vt:lpstr>
      <vt:lpstr>INTEGRACIÓN DEL INE</vt:lpstr>
      <vt:lpstr>INTEGRACIÓN DEL INE</vt:lpstr>
      <vt:lpstr>INTEGRACIÓN DEL INE</vt:lpstr>
      <vt:lpstr>INTEGRACIÓN DEL INE</vt:lpstr>
      <vt:lpstr>ATRIBUCIONES ESPECIALES</vt:lpstr>
      <vt:lpstr>ATRIBUCIONES ESPECIALES</vt:lpstr>
      <vt:lpstr>ATRIBUCIONES ESPECIALES</vt:lpstr>
      <vt:lpstr>ATRIBUCIONES ESPECIALES</vt:lpstr>
      <vt:lpstr>ATRIBUCIONES ESPECIALES</vt:lpstr>
      <vt:lpstr>FINANCIAMIENTO Y FISCALIZACIÓN</vt:lpstr>
      <vt:lpstr>FISCALIZACIÓN</vt:lpstr>
      <vt:lpstr>Presentación de PowerPoint</vt:lpstr>
      <vt:lpstr>FINANCIAMIENTO</vt:lpstr>
      <vt:lpstr>RADIO Y TELEVISIÓN</vt:lpstr>
      <vt:lpstr>RADIO Y TELEVISIÓN</vt:lpstr>
      <vt:lpstr>RADIO Y TELEVISIÓN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Atribuciones del INE en materia electoral</dc:title>
  <dc:creator>IFE</dc:creator>
  <cp:lastModifiedBy>dell</cp:lastModifiedBy>
  <cp:revision>47</cp:revision>
  <cp:lastPrinted>2017-10-05T16:05:02Z</cp:lastPrinted>
  <dcterms:created xsi:type="dcterms:W3CDTF">2017-10-04T18:53:03Z</dcterms:created>
  <dcterms:modified xsi:type="dcterms:W3CDTF">2017-10-05T20:59:30Z</dcterms:modified>
</cp:coreProperties>
</file>